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sldIdLst>
    <p:sldId id="256" r:id="rId5"/>
    <p:sldId id="261" r:id="rId6"/>
    <p:sldId id="263" r:id="rId7"/>
    <p:sldId id="258" r:id="rId8"/>
    <p:sldId id="262" r:id="rId9"/>
    <p:sldId id="260" r:id="rId10"/>
    <p:sldId id="325" r:id="rId11"/>
    <p:sldId id="257" r:id="rId12"/>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41A3E1-320F-4CE7-A912-7FE3B3522E76}" v="82" dt="2020-04-15T12:32:12.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392" y="4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ikka Lampinen" userId="c84ea5da-d4c0-4807-9447-32c270eb64a6" providerId="ADAL" clId="{EC41A3E1-320F-4CE7-A912-7FE3B3522E76}"/>
    <pc:docChg chg="undo custSel addSld delSld modSld sldOrd">
      <pc:chgData name="Riikka Lampinen" userId="c84ea5da-d4c0-4807-9447-32c270eb64a6" providerId="ADAL" clId="{EC41A3E1-320F-4CE7-A912-7FE3B3522E76}" dt="2020-04-15T12:32:18.605" v="1664" actId="478"/>
      <pc:docMkLst>
        <pc:docMk/>
      </pc:docMkLst>
      <pc:sldChg chg="addSp delSp modSp mod">
        <pc:chgData name="Riikka Lampinen" userId="c84ea5da-d4c0-4807-9447-32c270eb64a6" providerId="ADAL" clId="{EC41A3E1-320F-4CE7-A912-7FE3B3522E76}" dt="2020-04-15T08:32:05.749" v="475" actId="478"/>
        <pc:sldMkLst>
          <pc:docMk/>
          <pc:sldMk cId="2582403308" sldId="256"/>
        </pc:sldMkLst>
        <pc:spChg chg="del mod">
          <ac:chgData name="Riikka Lampinen" userId="c84ea5da-d4c0-4807-9447-32c270eb64a6" providerId="ADAL" clId="{EC41A3E1-320F-4CE7-A912-7FE3B3522E76}" dt="2020-04-15T08:31:58.183" v="473" actId="478"/>
          <ac:spMkLst>
            <pc:docMk/>
            <pc:sldMk cId="2582403308" sldId="256"/>
            <ac:spMk id="2" creationId="{8620D88D-F037-4470-A24D-BB550A91B4D8}"/>
          </ac:spMkLst>
        </pc:spChg>
        <pc:spChg chg="del">
          <ac:chgData name="Riikka Lampinen" userId="c84ea5da-d4c0-4807-9447-32c270eb64a6" providerId="ADAL" clId="{EC41A3E1-320F-4CE7-A912-7FE3B3522E76}" dt="2020-04-15T08:32:05.749" v="475" actId="478"/>
          <ac:spMkLst>
            <pc:docMk/>
            <pc:sldMk cId="2582403308" sldId="256"/>
            <ac:spMk id="3" creationId="{69F7954B-DADF-4F32-A295-FB8DB52CB9D6}"/>
          </ac:spMkLst>
        </pc:spChg>
        <pc:spChg chg="add mod">
          <ac:chgData name="Riikka Lampinen" userId="c84ea5da-d4c0-4807-9447-32c270eb64a6" providerId="ADAL" clId="{EC41A3E1-320F-4CE7-A912-7FE3B3522E76}" dt="2020-04-15T08:31:53.452" v="471" actId="27636"/>
          <ac:spMkLst>
            <pc:docMk/>
            <pc:sldMk cId="2582403308" sldId="256"/>
            <ac:spMk id="4" creationId="{F90F8F8A-6F20-4F2C-AD8C-CAB5D8CC6B59}"/>
          </ac:spMkLst>
        </pc:spChg>
        <pc:spChg chg="add del mod">
          <ac:chgData name="Riikka Lampinen" userId="c84ea5da-d4c0-4807-9447-32c270eb64a6" providerId="ADAL" clId="{EC41A3E1-320F-4CE7-A912-7FE3B3522E76}" dt="2020-04-15T08:32:03.214" v="474" actId="478"/>
          <ac:spMkLst>
            <pc:docMk/>
            <pc:sldMk cId="2582403308" sldId="256"/>
            <ac:spMk id="6" creationId="{12044C02-1107-4D1D-9F35-3B95C5043999}"/>
          </ac:spMkLst>
        </pc:spChg>
      </pc:sldChg>
      <pc:sldChg chg="addSp modSp mod">
        <pc:chgData name="Riikka Lampinen" userId="c84ea5da-d4c0-4807-9447-32c270eb64a6" providerId="ADAL" clId="{EC41A3E1-320F-4CE7-A912-7FE3B3522E76}" dt="2020-04-15T12:24:24.067" v="1634" actId="113"/>
        <pc:sldMkLst>
          <pc:docMk/>
          <pc:sldMk cId="67123493" sldId="257"/>
        </pc:sldMkLst>
        <pc:spChg chg="add mod">
          <ac:chgData name="Riikka Lampinen" userId="c84ea5da-d4c0-4807-9447-32c270eb64a6" providerId="ADAL" clId="{EC41A3E1-320F-4CE7-A912-7FE3B3522E76}" dt="2020-04-15T12:24:24.067" v="1634" actId="113"/>
          <ac:spMkLst>
            <pc:docMk/>
            <pc:sldMk cId="67123493" sldId="257"/>
            <ac:spMk id="147" creationId="{A033F19F-F311-405D-A623-2ABD9E23D208}"/>
          </ac:spMkLst>
        </pc:spChg>
        <pc:grpChg chg="mod">
          <ac:chgData name="Riikka Lampinen" userId="c84ea5da-d4c0-4807-9447-32c270eb64a6" providerId="ADAL" clId="{EC41A3E1-320F-4CE7-A912-7FE3B3522E76}" dt="2020-04-15T12:21:56.120" v="1610" actId="1076"/>
          <ac:grpSpMkLst>
            <pc:docMk/>
            <pc:sldMk cId="67123493" sldId="257"/>
            <ac:grpSpMk id="145" creationId="{3F49D24D-62BD-4CF5-BF55-24A5810273DF}"/>
          </ac:grpSpMkLst>
        </pc:grpChg>
        <pc:picChg chg="mod">
          <ac:chgData name="Riikka Lampinen" userId="c84ea5da-d4c0-4807-9447-32c270eb64a6" providerId="ADAL" clId="{EC41A3E1-320F-4CE7-A912-7FE3B3522E76}" dt="2020-04-15T12:22:02.471" v="1611" actId="1076"/>
          <ac:picMkLst>
            <pc:docMk/>
            <pc:sldMk cId="67123493" sldId="257"/>
            <ac:picMk id="146" creationId="{39906D93-9808-4005-80F5-714E2CBC2E95}"/>
          </ac:picMkLst>
        </pc:picChg>
      </pc:sldChg>
      <pc:sldChg chg="addSp delSp modSp mod modAnim">
        <pc:chgData name="Riikka Lampinen" userId="c84ea5da-d4c0-4807-9447-32c270eb64a6" providerId="ADAL" clId="{EC41A3E1-320F-4CE7-A912-7FE3B3522E76}" dt="2020-04-15T08:45:43.677" v="936"/>
        <pc:sldMkLst>
          <pc:docMk/>
          <pc:sldMk cId="932430061" sldId="260"/>
        </pc:sldMkLst>
        <pc:spChg chg="add mod">
          <ac:chgData name="Riikka Lampinen" userId="c84ea5da-d4c0-4807-9447-32c270eb64a6" providerId="ADAL" clId="{EC41A3E1-320F-4CE7-A912-7FE3B3522E76}" dt="2020-04-15T08:43:22.745" v="930" actId="14100"/>
          <ac:spMkLst>
            <pc:docMk/>
            <pc:sldMk cId="932430061" sldId="260"/>
            <ac:spMk id="7" creationId="{D2CE7DA6-5735-4B6E-80D2-9E35DBDD53A2}"/>
          </ac:spMkLst>
        </pc:spChg>
        <pc:spChg chg="add del">
          <ac:chgData name="Riikka Lampinen" userId="c84ea5da-d4c0-4807-9447-32c270eb64a6" providerId="ADAL" clId="{EC41A3E1-320F-4CE7-A912-7FE3B3522E76}" dt="2020-04-15T08:45:27.594" v="934"/>
          <ac:spMkLst>
            <pc:docMk/>
            <pc:sldMk cId="932430061" sldId="260"/>
            <ac:spMk id="8" creationId="{32A13292-3659-4341-86FA-5DA81EAAAEBF}"/>
          </ac:spMkLst>
        </pc:spChg>
        <pc:spChg chg="add del">
          <ac:chgData name="Riikka Lampinen" userId="c84ea5da-d4c0-4807-9447-32c270eb64a6" providerId="ADAL" clId="{EC41A3E1-320F-4CE7-A912-7FE3B3522E76}" dt="2020-04-15T08:45:43.677" v="936"/>
          <ac:spMkLst>
            <pc:docMk/>
            <pc:sldMk cId="932430061" sldId="260"/>
            <ac:spMk id="9" creationId="{056456B7-AD0C-4AC6-B361-982E52E8B6B8}"/>
          </ac:spMkLst>
        </pc:spChg>
      </pc:sldChg>
      <pc:sldChg chg="addSp delSp modSp mod modAnim">
        <pc:chgData name="Riikka Lampinen" userId="c84ea5da-d4c0-4807-9447-32c270eb64a6" providerId="ADAL" clId="{EC41A3E1-320F-4CE7-A912-7FE3B3522E76}" dt="2020-04-15T08:37:54.768" v="664" actId="20577"/>
        <pc:sldMkLst>
          <pc:docMk/>
          <pc:sldMk cId="1502735507" sldId="261"/>
        </pc:sldMkLst>
        <pc:spChg chg="mod">
          <ac:chgData name="Riikka Lampinen" userId="c84ea5da-d4c0-4807-9447-32c270eb64a6" providerId="ADAL" clId="{EC41A3E1-320F-4CE7-A912-7FE3B3522E76}" dt="2020-04-15T08:36:27.562" v="568" actId="1076"/>
          <ac:spMkLst>
            <pc:docMk/>
            <pc:sldMk cId="1502735507" sldId="261"/>
            <ac:spMk id="2" creationId="{FDE520B2-0007-4141-9901-7B74F7DC9E24}"/>
          </ac:spMkLst>
        </pc:spChg>
        <pc:spChg chg="del mod">
          <ac:chgData name="Riikka Lampinen" userId="c84ea5da-d4c0-4807-9447-32c270eb64a6" providerId="ADAL" clId="{EC41A3E1-320F-4CE7-A912-7FE3B3522E76}" dt="2020-04-15T08:30:30.749" v="469" actId="478"/>
          <ac:spMkLst>
            <pc:docMk/>
            <pc:sldMk cId="1502735507" sldId="261"/>
            <ac:spMk id="3" creationId="{E94DE2F9-7038-41C5-9DFF-2468209CAC91}"/>
          </ac:spMkLst>
        </pc:spChg>
        <pc:spChg chg="add del mod">
          <ac:chgData name="Riikka Lampinen" userId="c84ea5da-d4c0-4807-9447-32c270eb64a6" providerId="ADAL" clId="{EC41A3E1-320F-4CE7-A912-7FE3B3522E76}" dt="2020-04-15T08:21:40.539" v="335" actId="478"/>
          <ac:spMkLst>
            <pc:docMk/>
            <pc:sldMk cId="1502735507" sldId="261"/>
            <ac:spMk id="5" creationId="{5F99A5BE-CE25-4A71-B02D-EEF024D76CBC}"/>
          </ac:spMkLst>
        </pc:spChg>
        <pc:spChg chg="add del mod">
          <ac:chgData name="Riikka Lampinen" userId="c84ea5da-d4c0-4807-9447-32c270eb64a6" providerId="ADAL" clId="{EC41A3E1-320F-4CE7-A912-7FE3B3522E76}" dt="2020-04-15T08:34:37.900" v="541" actId="478"/>
          <ac:spMkLst>
            <pc:docMk/>
            <pc:sldMk cId="1502735507" sldId="261"/>
            <ac:spMk id="9" creationId="{A37E16E6-998A-4029-AFD3-E135D34818C6}"/>
          </ac:spMkLst>
        </pc:spChg>
        <pc:spChg chg="mod">
          <ac:chgData name="Riikka Lampinen" userId="c84ea5da-d4c0-4807-9447-32c270eb64a6" providerId="ADAL" clId="{EC41A3E1-320F-4CE7-A912-7FE3B3522E76}" dt="2020-04-15T08:36:37.139" v="574" actId="1036"/>
          <ac:spMkLst>
            <pc:docMk/>
            <pc:sldMk cId="1502735507" sldId="261"/>
            <ac:spMk id="18" creationId="{645CADD7-B855-4ACF-957B-94BFCBE57104}"/>
          </ac:spMkLst>
        </pc:spChg>
        <pc:spChg chg="add mod">
          <ac:chgData name="Riikka Lampinen" userId="c84ea5da-d4c0-4807-9447-32c270eb64a6" providerId="ADAL" clId="{EC41A3E1-320F-4CE7-A912-7FE3B3522E76}" dt="2020-04-15T08:33:33.037" v="486" actId="1076"/>
          <ac:spMkLst>
            <pc:docMk/>
            <pc:sldMk cId="1502735507" sldId="261"/>
            <ac:spMk id="19" creationId="{08BE66ED-D755-4105-9187-713FA517FAB7}"/>
          </ac:spMkLst>
        </pc:spChg>
        <pc:spChg chg="add mod">
          <ac:chgData name="Riikka Lampinen" userId="c84ea5da-d4c0-4807-9447-32c270eb64a6" providerId="ADAL" clId="{EC41A3E1-320F-4CE7-A912-7FE3B3522E76}" dt="2020-04-15T08:37:54.768" v="664" actId="20577"/>
          <ac:spMkLst>
            <pc:docMk/>
            <pc:sldMk cId="1502735507" sldId="261"/>
            <ac:spMk id="21" creationId="{135FA92E-5A77-4294-8F71-E1628AE44CFC}"/>
          </ac:spMkLst>
        </pc:spChg>
        <pc:grpChg chg="add mod">
          <ac:chgData name="Riikka Lampinen" userId="c84ea5da-d4c0-4807-9447-32c270eb64a6" providerId="ADAL" clId="{EC41A3E1-320F-4CE7-A912-7FE3B3522E76}" dt="2020-04-15T08:34:20.856" v="505" actId="1036"/>
          <ac:grpSpMkLst>
            <pc:docMk/>
            <pc:sldMk cId="1502735507" sldId="261"/>
            <ac:grpSpMk id="10" creationId="{5EB16A3D-6982-4237-840B-84CA5101A223}"/>
          </ac:grpSpMkLst>
        </pc:grpChg>
        <pc:picChg chg="add del mod modCrop">
          <ac:chgData name="Riikka Lampinen" userId="c84ea5da-d4c0-4807-9447-32c270eb64a6" providerId="ADAL" clId="{EC41A3E1-320F-4CE7-A912-7FE3B3522E76}" dt="2020-04-15T08:19:47.369" v="242" actId="21"/>
          <ac:picMkLst>
            <pc:docMk/>
            <pc:sldMk cId="1502735507" sldId="261"/>
            <ac:picMk id="4" creationId="{241981A4-7398-468C-B0C6-F69F5AD7B80D}"/>
          </ac:picMkLst>
        </pc:picChg>
        <pc:picChg chg="add del mod modCrop">
          <ac:chgData name="Riikka Lampinen" userId="c84ea5da-d4c0-4807-9447-32c270eb64a6" providerId="ADAL" clId="{EC41A3E1-320F-4CE7-A912-7FE3B3522E76}" dt="2020-04-15T08:33:09.476" v="480" actId="478"/>
          <ac:picMkLst>
            <pc:docMk/>
            <pc:sldMk cId="1502735507" sldId="261"/>
            <ac:picMk id="6" creationId="{12BC8AC8-65A1-4961-8BFE-E792F667E0B8}"/>
          </ac:picMkLst>
        </pc:picChg>
        <pc:picChg chg="add del mod modCrop">
          <ac:chgData name="Riikka Lampinen" userId="c84ea5da-d4c0-4807-9447-32c270eb64a6" providerId="ADAL" clId="{EC41A3E1-320F-4CE7-A912-7FE3B3522E76}" dt="2020-04-15T08:34:07.511" v="491" actId="478"/>
          <ac:picMkLst>
            <pc:docMk/>
            <pc:sldMk cId="1502735507" sldId="261"/>
            <ac:picMk id="7" creationId="{9D697D79-9953-4BA5-BE3D-D7739A395D38}"/>
          </ac:picMkLst>
        </pc:picChg>
        <pc:picChg chg="add mod modCrop">
          <ac:chgData name="Riikka Lampinen" userId="c84ea5da-d4c0-4807-9447-32c270eb64a6" providerId="ADAL" clId="{EC41A3E1-320F-4CE7-A912-7FE3B3522E76}" dt="2020-04-15T08:36:32.999" v="569" actId="1076"/>
          <ac:picMkLst>
            <pc:docMk/>
            <pc:sldMk cId="1502735507" sldId="261"/>
            <ac:picMk id="20" creationId="{666933FA-CD2C-43AF-9160-36A65BB3E0F2}"/>
          </ac:picMkLst>
        </pc:picChg>
      </pc:sldChg>
      <pc:sldChg chg="addSp delSp modSp new mod">
        <pc:chgData name="Riikka Lampinen" userId="c84ea5da-d4c0-4807-9447-32c270eb64a6" providerId="ADAL" clId="{EC41A3E1-320F-4CE7-A912-7FE3B3522E76}" dt="2020-04-15T08:09:20.252" v="176" actId="20577"/>
        <pc:sldMkLst>
          <pc:docMk/>
          <pc:sldMk cId="2340180204" sldId="262"/>
        </pc:sldMkLst>
        <pc:spChg chg="mod">
          <ac:chgData name="Riikka Lampinen" userId="c84ea5da-d4c0-4807-9447-32c270eb64a6" providerId="ADAL" clId="{EC41A3E1-320F-4CE7-A912-7FE3B3522E76}" dt="2020-04-15T08:09:20.252" v="176" actId="20577"/>
          <ac:spMkLst>
            <pc:docMk/>
            <pc:sldMk cId="2340180204" sldId="262"/>
            <ac:spMk id="2" creationId="{67C30D8D-E6C3-43D3-89AC-9795DA0DE4F2}"/>
          </ac:spMkLst>
        </pc:spChg>
        <pc:spChg chg="del">
          <ac:chgData name="Riikka Lampinen" userId="c84ea5da-d4c0-4807-9447-32c270eb64a6" providerId="ADAL" clId="{EC41A3E1-320F-4CE7-A912-7FE3B3522E76}" dt="2020-04-15T06:59:22.519" v="42"/>
          <ac:spMkLst>
            <pc:docMk/>
            <pc:sldMk cId="2340180204" sldId="262"/>
            <ac:spMk id="3" creationId="{F3B8699D-F47F-4095-A5EA-7CAC648DEF40}"/>
          </ac:spMkLst>
        </pc:spChg>
        <pc:spChg chg="add mod">
          <ac:chgData name="Riikka Lampinen" userId="c84ea5da-d4c0-4807-9447-32c270eb64a6" providerId="ADAL" clId="{EC41A3E1-320F-4CE7-A912-7FE3B3522E76}" dt="2020-04-15T07:05:41.708" v="102" actId="1076"/>
          <ac:spMkLst>
            <pc:docMk/>
            <pc:sldMk cId="2340180204" sldId="262"/>
            <ac:spMk id="6" creationId="{1C34971A-650F-4F52-BDC3-8DF0F755871E}"/>
          </ac:spMkLst>
        </pc:spChg>
        <pc:spChg chg="add mod">
          <ac:chgData name="Riikka Lampinen" userId="c84ea5da-d4c0-4807-9447-32c270eb64a6" providerId="ADAL" clId="{EC41A3E1-320F-4CE7-A912-7FE3B3522E76}" dt="2020-04-15T07:07:29.405" v="133" actId="1076"/>
          <ac:spMkLst>
            <pc:docMk/>
            <pc:sldMk cId="2340180204" sldId="262"/>
            <ac:spMk id="10" creationId="{76B0F649-B1E4-4287-B00B-09A860303E26}"/>
          </ac:spMkLst>
        </pc:spChg>
        <pc:spChg chg="add mod">
          <ac:chgData name="Riikka Lampinen" userId="c84ea5da-d4c0-4807-9447-32c270eb64a6" providerId="ADAL" clId="{EC41A3E1-320F-4CE7-A912-7FE3B3522E76}" dt="2020-04-15T07:07:43.422" v="162" actId="1076"/>
          <ac:spMkLst>
            <pc:docMk/>
            <pc:sldMk cId="2340180204" sldId="262"/>
            <ac:spMk id="12" creationId="{0ACF1E7F-D819-4F22-BE92-32E63093CF00}"/>
          </ac:spMkLst>
        </pc:spChg>
        <pc:picChg chg="add mod modCrop">
          <ac:chgData name="Riikka Lampinen" userId="c84ea5da-d4c0-4807-9447-32c270eb64a6" providerId="ADAL" clId="{EC41A3E1-320F-4CE7-A912-7FE3B3522E76}" dt="2020-04-15T06:59:36.594" v="46" actId="1076"/>
          <ac:picMkLst>
            <pc:docMk/>
            <pc:sldMk cId="2340180204" sldId="262"/>
            <ac:picMk id="4" creationId="{0F0A0974-E91E-47AD-9984-97B0E1724648}"/>
          </ac:picMkLst>
        </pc:picChg>
        <pc:picChg chg="add del">
          <ac:chgData name="Riikka Lampinen" userId="c84ea5da-d4c0-4807-9447-32c270eb64a6" providerId="ADAL" clId="{EC41A3E1-320F-4CE7-A912-7FE3B3522E76}" dt="2020-04-15T06:59:55.999" v="48"/>
          <ac:picMkLst>
            <pc:docMk/>
            <pc:sldMk cId="2340180204" sldId="262"/>
            <ac:picMk id="5" creationId="{A2690E5B-CD1B-47FE-AB9D-88E6AC68078E}"/>
          </ac:picMkLst>
        </pc:picChg>
        <pc:picChg chg="add mod modCrop">
          <ac:chgData name="Riikka Lampinen" userId="c84ea5da-d4c0-4807-9447-32c270eb64a6" providerId="ADAL" clId="{EC41A3E1-320F-4CE7-A912-7FE3B3522E76}" dt="2020-04-15T07:05:15.449" v="100" actId="1038"/>
          <ac:picMkLst>
            <pc:docMk/>
            <pc:sldMk cId="2340180204" sldId="262"/>
            <ac:picMk id="7" creationId="{556033FC-2C18-4E31-A45F-8ACC1BAAAA61}"/>
          </ac:picMkLst>
        </pc:picChg>
        <pc:picChg chg="add del">
          <ac:chgData name="Riikka Lampinen" userId="c84ea5da-d4c0-4807-9447-32c270eb64a6" providerId="ADAL" clId="{EC41A3E1-320F-4CE7-A912-7FE3B3522E76}" dt="2020-04-15T07:04:28.314" v="81"/>
          <ac:picMkLst>
            <pc:docMk/>
            <pc:sldMk cId="2340180204" sldId="262"/>
            <ac:picMk id="8" creationId="{819BB3B9-4946-497F-97D8-C0D585185084}"/>
          </ac:picMkLst>
        </pc:picChg>
        <pc:picChg chg="add mod modCrop">
          <ac:chgData name="Riikka Lampinen" userId="c84ea5da-d4c0-4807-9447-32c270eb64a6" providerId="ADAL" clId="{EC41A3E1-320F-4CE7-A912-7FE3B3522E76}" dt="2020-04-15T07:05:10.394" v="96" actId="1035"/>
          <ac:picMkLst>
            <pc:docMk/>
            <pc:sldMk cId="2340180204" sldId="262"/>
            <ac:picMk id="9" creationId="{19650894-93DA-44FA-AD84-498F25B178BD}"/>
          </ac:picMkLst>
        </pc:picChg>
        <pc:picChg chg="add del">
          <ac:chgData name="Riikka Lampinen" userId="c84ea5da-d4c0-4807-9447-32c270eb64a6" providerId="ADAL" clId="{EC41A3E1-320F-4CE7-A912-7FE3B3522E76}" dt="2020-04-15T07:06:15.879" v="122"/>
          <ac:picMkLst>
            <pc:docMk/>
            <pc:sldMk cId="2340180204" sldId="262"/>
            <ac:picMk id="11" creationId="{D22D9C88-F0D7-40A6-820B-01A07E3009FF}"/>
          </ac:picMkLst>
        </pc:picChg>
      </pc:sldChg>
      <pc:sldChg chg="addSp delSp modSp new mod">
        <pc:chgData name="Riikka Lampinen" userId="c84ea5da-d4c0-4807-9447-32c270eb64a6" providerId="ADAL" clId="{EC41A3E1-320F-4CE7-A912-7FE3B3522E76}" dt="2020-04-15T08:37:33.852" v="635" actId="14100"/>
        <pc:sldMkLst>
          <pc:docMk/>
          <pc:sldMk cId="3181400175" sldId="263"/>
        </pc:sldMkLst>
        <pc:spChg chg="mod">
          <ac:chgData name="Riikka Lampinen" userId="c84ea5da-d4c0-4807-9447-32c270eb64a6" providerId="ADAL" clId="{EC41A3E1-320F-4CE7-A912-7FE3B3522E76}" dt="2020-04-15T08:23:41.040" v="434" actId="114"/>
          <ac:spMkLst>
            <pc:docMk/>
            <pc:sldMk cId="3181400175" sldId="263"/>
            <ac:spMk id="2" creationId="{6E77972C-226E-417B-A728-F745C0445E7D}"/>
          </ac:spMkLst>
        </pc:spChg>
        <pc:spChg chg="del">
          <ac:chgData name="Riikka Lampinen" userId="c84ea5da-d4c0-4807-9447-32c270eb64a6" providerId="ADAL" clId="{EC41A3E1-320F-4CE7-A912-7FE3B3522E76}" dt="2020-04-15T08:20:41.535" v="277" actId="478"/>
          <ac:spMkLst>
            <pc:docMk/>
            <pc:sldMk cId="3181400175" sldId="263"/>
            <ac:spMk id="3" creationId="{188660C3-ED25-4950-9738-710C0EA3225B}"/>
          </ac:spMkLst>
        </pc:spChg>
        <pc:spChg chg="add mod">
          <ac:chgData name="Riikka Lampinen" userId="c84ea5da-d4c0-4807-9447-32c270eb64a6" providerId="ADAL" clId="{EC41A3E1-320F-4CE7-A912-7FE3B3522E76}" dt="2020-04-15T08:23:53.824" v="444" actId="1036"/>
          <ac:spMkLst>
            <pc:docMk/>
            <pc:sldMk cId="3181400175" sldId="263"/>
            <ac:spMk id="4" creationId="{2E3F7A04-37D0-44FB-9FD5-E9DF83E5DCF7}"/>
          </ac:spMkLst>
        </pc:spChg>
        <pc:spChg chg="add mod">
          <ac:chgData name="Riikka Lampinen" userId="c84ea5da-d4c0-4807-9447-32c270eb64a6" providerId="ADAL" clId="{EC41A3E1-320F-4CE7-A912-7FE3B3522E76}" dt="2020-04-15T08:37:33.852" v="635" actId="14100"/>
          <ac:spMkLst>
            <pc:docMk/>
            <pc:sldMk cId="3181400175" sldId="263"/>
            <ac:spMk id="6" creationId="{7F7E0582-748F-48DC-8CB4-396BAD4CECFF}"/>
          </ac:spMkLst>
        </pc:spChg>
        <pc:picChg chg="add mod">
          <ac:chgData name="Riikka Lampinen" userId="c84ea5da-d4c0-4807-9447-32c270eb64a6" providerId="ADAL" clId="{EC41A3E1-320F-4CE7-A912-7FE3B3522E76}" dt="2020-04-15T08:23:53.824" v="444" actId="1036"/>
          <ac:picMkLst>
            <pc:docMk/>
            <pc:sldMk cId="3181400175" sldId="263"/>
            <ac:picMk id="5" creationId="{417622D6-972F-40C1-996D-DE5A5DBCDF1A}"/>
          </ac:picMkLst>
        </pc:picChg>
      </pc:sldChg>
      <pc:sldChg chg="modSp new del mod ord">
        <pc:chgData name="Riikka Lampinen" userId="c84ea5da-d4c0-4807-9447-32c270eb64a6" providerId="ADAL" clId="{EC41A3E1-320F-4CE7-A912-7FE3B3522E76}" dt="2020-04-15T09:03:54.790" v="1550" actId="47"/>
        <pc:sldMkLst>
          <pc:docMk/>
          <pc:sldMk cId="841739278" sldId="264"/>
        </pc:sldMkLst>
        <pc:spChg chg="mod">
          <ac:chgData name="Riikka Lampinen" userId="c84ea5da-d4c0-4807-9447-32c270eb64a6" providerId="ADAL" clId="{EC41A3E1-320F-4CE7-A912-7FE3B3522E76}" dt="2020-04-15T08:40:36.724" v="695" actId="20577"/>
          <ac:spMkLst>
            <pc:docMk/>
            <pc:sldMk cId="841739278" sldId="264"/>
            <ac:spMk id="2" creationId="{BF9D3CEB-403F-49D7-97CD-BA8D3C96039A}"/>
          </ac:spMkLst>
        </pc:spChg>
      </pc:sldChg>
      <pc:sldChg chg="addSp delSp modSp add mod delAnim modAnim">
        <pc:chgData name="Riikka Lampinen" userId="c84ea5da-d4c0-4807-9447-32c270eb64a6" providerId="ADAL" clId="{EC41A3E1-320F-4CE7-A912-7FE3B3522E76}" dt="2020-04-15T12:32:18.605" v="1664" actId="478"/>
        <pc:sldMkLst>
          <pc:docMk/>
          <pc:sldMk cId="3792880727" sldId="325"/>
        </pc:sldMkLst>
        <pc:spChg chg="del">
          <ac:chgData name="Riikka Lampinen" userId="c84ea5da-d4c0-4807-9447-32c270eb64a6" providerId="ADAL" clId="{EC41A3E1-320F-4CE7-A912-7FE3B3522E76}" dt="2020-04-15T08:50:38.763" v="1058" actId="478"/>
          <ac:spMkLst>
            <pc:docMk/>
            <pc:sldMk cId="3792880727" sldId="325"/>
            <ac:spMk id="2" creationId="{43A19F21-6400-428A-8F2F-4F486645D7B9}"/>
          </ac:spMkLst>
        </pc:spChg>
        <pc:spChg chg="add del mod">
          <ac:chgData name="Riikka Lampinen" userId="c84ea5da-d4c0-4807-9447-32c270eb64a6" providerId="ADAL" clId="{EC41A3E1-320F-4CE7-A912-7FE3B3522E76}" dt="2020-04-15T08:55:29.952" v="1305"/>
          <ac:spMkLst>
            <pc:docMk/>
            <pc:sldMk cId="3792880727" sldId="325"/>
            <ac:spMk id="3" creationId="{C4DCFF6C-9544-43E7-ACF5-FA93935C5B06}"/>
          </ac:spMkLst>
        </pc:spChg>
        <pc:spChg chg="mod">
          <ac:chgData name="Riikka Lampinen" userId="c84ea5da-d4c0-4807-9447-32c270eb64a6" providerId="ADAL" clId="{EC41A3E1-320F-4CE7-A912-7FE3B3522E76}" dt="2020-04-15T08:59:48.360" v="1445" actId="1076"/>
          <ac:spMkLst>
            <pc:docMk/>
            <pc:sldMk cId="3792880727" sldId="325"/>
            <ac:spMk id="4" creationId="{853E0086-4517-41B1-9E32-992E9FC92106}"/>
          </ac:spMkLst>
        </pc:spChg>
        <pc:spChg chg="add mod">
          <ac:chgData name="Riikka Lampinen" userId="c84ea5da-d4c0-4807-9447-32c270eb64a6" providerId="ADAL" clId="{EC41A3E1-320F-4CE7-A912-7FE3B3522E76}" dt="2020-04-15T09:03:45.300" v="1549" actId="115"/>
          <ac:spMkLst>
            <pc:docMk/>
            <pc:sldMk cId="3792880727" sldId="325"/>
            <ac:spMk id="5" creationId="{BF103C84-24CF-4740-9A79-A92C8A708BAF}"/>
          </ac:spMkLst>
        </pc:spChg>
        <pc:spChg chg="add mod">
          <ac:chgData name="Riikka Lampinen" userId="c84ea5da-d4c0-4807-9447-32c270eb64a6" providerId="ADAL" clId="{EC41A3E1-320F-4CE7-A912-7FE3B3522E76}" dt="2020-04-15T09:05:57.705" v="1609" actId="1076"/>
          <ac:spMkLst>
            <pc:docMk/>
            <pc:sldMk cId="3792880727" sldId="325"/>
            <ac:spMk id="6" creationId="{2FEDDD7C-4E81-4737-8DD7-A5B3D2921323}"/>
          </ac:spMkLst>
        </pc:spChg>
        <pc:spChg chg="mod">
          <ac:chgData name="Riikka Lampinen" userId="c84ea5da-d4c0-4807-9447-32c270eb64a6" providerId="ADAL" clId="{EC41A3E1-320F-4CE7-A912-7FE3B3522E76}" dt="2020-04-15T09:00:06.676" v="1446" actId="207"/>
          <ac:spMkLst>
            <pc:docMk/>
            <pc:sldMk cId="3792880727" sldId="325"/>
            <ac:spMk id="9" creationId="{15CCE1BA-01CE-489E-A115-6AA81601B017}"/>
          </ac:spMkLst>
        </pc:spChg>
        <pc:spChg chg="mod">
          <ac:chgData name="Riikka Lampinen" userId="c84ea5da-d4c0-4807-9447-32c270eb64a6" providerId="ADAL" clId="{EC41A3E1-320F-4CE7-A912-7FE3B3522E76}" dt="2020-04-15T09:00:06.676" v="1446" actId="207"/>
          <ac:spMkLst>
            <pc:docMk/>
            <pc:sldMk cId="3792880727" sldId="325"/>
            <ac:spMk id="13" creationId="{180AB1AD-5C80-4607-B63C-FA71A35D57E0}"/>
          </ac:spMkLst>
        </pc:spChg>
        <pc:spChg chg="mod">
          <ac:chgData name="Riikka Lampinen" userId="c84ea5da-d4c0-4807-9447-32c270eb64a6" providerId="ADAL" clId="{EC41A3E1-320F-4CE7-A912-7FE3B3522E76}" dt="2020-04-15T09:00:06.676" v="1446" actId="207"/>
          <ac:spMkLst>
            <pc:docMk/>
            <pc:sldMk cId="3792880727" sldId="325"/>
            <ac:spMk id="16" creationId="{F3F138BC-CAFD-4461-B1BE-376A0C7B4596}"/>
          </ac:spMkLst>
        </pc:spChg>
        <pc:spChg chg="mod">
          <ac:chgData name="Riikka Lampinen" userId="c84ea5da-d4c0-4807-9447-32c270eb64a6" providerId="ADAL" clId="{EC41A3E1-320F-4CE7-A912-7FE3B3522E76}" dt="2020-04-15T08:55:18.034" v="1301" actId="1076"/>
          <ac:spMkLst>
            <pc:docMk/>
            <pc:sldMk cId="3792880727" sldId="325"/>
            <ac:spMk id="39" creationId="{07ABA6BB-B5D8-4D6E-B493-D43B59A3ABAC}"/>
          </ac:spMkLst>
        </pc:spChg>
        <pc:spChg chg="mod">
          <ac:chgData name="Riikka Lampinen" userId="c84ea5da-d4c0-4807-9447-32c270eb64a6" providerId="ADAL" clId="{EC41A3E1-320F-4CE7-A912-7FE3B3522E76}" dt="2020-04-15T08:55:23.839" v="1302" actId="1076"/>
          <ac:spMkLst>
            <pc:docMk/>
            <pc:sldMk cId="3792880727" sldId="325"/>
            <ac:spMk id="40" creationId="{BE9566B5-513D-4E22-9185-29192AD38105}"/>
          </ac:spMkLst>
        </pc:spChg>
        <pc:spChg chg="mod">
          <ac:chgData name="Riikka Lampinen" userId="c84ea5da-d4c0-4807-9447-32c270eb64a6" providerId="ADAL" clId="{EC41A3E1-320F-4CE7-A912-7FE3B3522E76}" dt="2020-04-15T09:04:35.582" v="1558" actId="1035"/>
          <ac:spMkLst>
            <pc:docMk/>
            <pc:sldMk cId="3792880727" sldId="325"/>
            <ac:spMk id="46" creationId="{473A2079-1859-4FE0-A72E-E7D47465C0CF}"/>
          </ac:spMkLst>
        </pc:spChg>
        <pc:spChg chg="del">
          <ac:chgData name="Riikka Lampinen" userId="c84ea5da-d4c0-4807-9447-32c270eb64a6" providerId="ADAL" clId="{EC41A3E1-320F-4CE7-A912-7FE3B3522E76}" dt="2020-04-15T08:46:52.404" v="943" actId="478"/>
          <ac:spMkLst>
            <pc:docMk/>
            <pc:sldMk cId="3792880727" sldId="325"/>
            <ac:spMk id="47" creationId="{F470C8E6-A69C-40C6-B174-60C835563369}"/>
          </ac:spMkLst>
        </pc:spChg>
        <pc:spChg chg="mod">
          <ac:chgData name="Riikka Lampinen" userId="c84ea5da-d4c0-4807-9447-32c270eb64a6" providerId="ADAL" clId="{EC41A3E1-320F-4CE7-A912-7FE3B3522E76}" dt="2020-04-15T09:04:35.582" v="1558" actId="1035"/>
          <ac:spMkLst>
            <pc:docMk/>
            <pc:sldMk cId="3792880727" sldId="325"/>
            <ac:spMk id="48" creationId="{2010D40D-F696-4157-A69C-443E37B6BA5E}"/>
          </ac:spMkLst>
        </pc:spChg>
        <pc:spChg chg="del topLvl">
          <ac:chgData name="Riikka Lampinen" userId="c84ea5da-d4c0-4807-9447-32c270eb64a6" providerId="ADAL" clId="{EC41A3E1-320F-4CE7-A912-7FE3B3522E76}" dt="2020-04-15T08:55:55.078" v="1325" actId="478"/>
          <ac:spMkLst>
            <pc:docMk/>
            <pc:sldMk cId="3792880727" sldId="325"/>
            <ac:spMk id="53" creationId="{F881B5FE-B09E-4374-9B95-9710293B51CE}"/>
          </ac:spMkLst>
        </pc:spChg>
        <pc:spChg chg="mod topLvl">
          <ac:chgData name="Riikka Lampinen" userId="c84ea5da-d4c0-4807-9447-32c270eb64a6" providerId="ADAL" clId="{EC41A3E1-320F-4CE7-A912-7FE3B3522E76}" dt="2020-04-15T09:00:22.664" v="1459" actId="1035"/>
          <ac:spMkLst>
            <pc:docMk/>
            <pc:sldMk cId="3792880727" sldId="325"/>
            <ac:spMk id="54" creationId="{6A3E46BC-1C6A-4E56-BEF7-198154C8339B}"/>
          </ac:spMkLst>
        </pc:spChg>
        <pc:spChg chg="mod">
          <ac:chgData name="Riikka Lampinen" userId="c84ea5da-d4c0-4807-9447-32c270eb64a6" providerId="ADAL" clId="{EC41A3E1-320F-4CE7-A912-7FE3B3522E76}" dt="2020-04-15T09:00:22.664" v="1459" actId="1035"/>
          <ac:spMkLst>
            <pc:docMk/>
            <pc:sldMk cId="3792880727" sldId="325"/>
            <ac:spMk id="55" creationId="{040275E0-27ED-4BD9-A464-1D499A510E2F}"/>
          </ac:spMkLst>
        </pc:spChg>
        <pc:spChg chg="mod">
          <ac:chgData name="Riikka Lampinen" userId="c84ea5da-d4c0-4807-9447-32c270eb64a6" providerId="ADAL" clId="{EC41A3E1-320F-4CE7-A912-7FE3B3522E76}" dt="2020-04-15T12:32:12.458" v="1662" actId="20577"/>
          <ac:spMkLst>
            <pc:docMk/>
            <pc:sldMk cId="3792880727" sldId="325"/>
            <ac:spMk id="57" creationId="{5BB31A4C-4B64-44FA-8271-2A5A4AE781BE}"/>
          </ac:spMkLst>
        </pc:spChg>
        <pc:spChg chg="mod">
          <ac:chgData name="Riikka Lampinen" userId="c84ea5da-d4c0-4807-9447-32c270eb64a6" providerId="ADAL" clId="{EC41A3E1-320F-4CE7-A912-7FE3B3522E76}" dt="2020-04-15T09:04:35.582" v="1558" actId="1035"/>
          <ac:spMkLst>
            <pc:docMk/>
            <pc:sldMk cId="3792880727" sldId="325"/>
            <ac:spMk id="60" creationId="{4CED9632-B3E6-4855-9162-8A0C9F89652C}"/>
          </ac:spMkLst>
        </pc:spChg>
        <pc:spChg chg="mod">
          <ac:chgData name="Riikka Lampinen" userId="c84ea5da-d4c0-4807-9447-32c270eb64a6" providerId="ADAL" clId="{EC41A3E1-320F-4CE7-A912-7FE3B3522E76}" dt="2020-04-15T09:04:35.582" v="1558" actId="1035"/>
          <ac:spMkLst>
            <pc:docMk/>
            <pc:sldMk cId="3792880727" sldId="325"/>
            <ac:spMk id="61" creationId="{4133C3F2-67A4-4AAB-849C-C92425D55E0D}"/>
          </ac:spMkLst>
        </pc:spChg>
        <pc:spChg chg="mod">
          <ac:chgData name="Riikka Lampinen" userId="c84ea5da-d4c0-4807-9447-32c270eb64a6" providerId="ADAL" clId="{EC41A3E1-320F-4CE7-A912-7FE3B3522E76}" dt="2020-04-15T09:04:35.582" v="1558" actId="1035"/>
          <ac:spMkLst>
            <pc:docMk/>
            <pc:sldMk cId="3792880727" sldId="325"/>
            <ac:spMk id="62" creationId="{19CDBE90-CA0E-4030-B758-2ACEE12E9EA6}"/>
          </ac:spMkLst>
        </pc:spChg>
        <pc:spChg chg="add mod">
          <ac:chgData name="Riikka Lampinen" userId="c84ea5da-d4c0-4807-9447-32c270eb64a6" providerId="ADAL" clId="{EC41A3E1-320F-4CE7-A912-7FE3B3522E76}" dt="2020-04-15T09:04:35.582" v="1558" actId="1035"/>
          <ac:spMkLst>
            <pc:docMk/>
            <pc:sldMk cId="3792880727" sldId="325"/>
            <ac:spMk id="63" creationId="{D550F43B-0800-42F1-AED1-B639C5206EC5}"/>
          </ac:spMkLst>
        </pc:spChg>
        <pc:spChg chg="add mod">
          <ac:chgData name="Riikka Lampinen" userId="c84ea5da-d4c0-4807-9447-32c270eb64a6" providerId="ADAL" clId="{EC41A3E1-320F-4CE7-A912-7FE3B3522E76}" dt="2020-04-15T09:04:35.582" v="1558" actId="1035"/>
          <ac:spMkLst>
            <pc:docMk/>
            <pc:sldMk cId="3792880727" sldId="325"/>
            <ac:spMk id="64" creationId="{B76BC060-CE5C-4E86-9421-C61D747C1729}"/>
          </ac:spMkLst>
        </pc:spChg>
        <pc:spChg chg="add mod">
          <ac:chgData name="Riikka Lampinen" userId="c84ea5da-d4c0-4807-9447-32c270eb64a6" providerId="ADAL" clId="{EC41A3E1-320F-4CE7-A912-7FE3B3522E76}" dt="2020-04-15T09:00:22.664" v="1459" actId="1035"/>
          <ac:spMkLst>
            <pc:docMk/>
            <pc:sldMk cId="3792880727" sldId="325"/>
            <ac:spMk id="65" creationId="{3140C622-9527-402B-A76B-BF52925D484E}"/>
          </ac:spMkLst>
        </pc:spChg>
        <pc:spChg chg="del">
          <ac:chgData name="Riikka Lampinen" userId="c84ea5da-d4c0-4807-9447-32c270eb64a6" providerId="ADAL" clId="{EC41A3E1-320F-4CE7-A912-7FE3B3522E76}" dt="2020-04-15T08:57:29.212" v="1382" actId="478"/>
          <ac:spMkLst>
            <pc:docMk/>
            <pc:sldMk cId="3792880727" sldId="325"/>
            <ac:spMk id="101" creationId="{A3A73291-E096-4AF3-B41E-D60D7119151D}"/>
          </ac:spMkLst>
        </pc:spChg>
        <pc:spChg chg="del">
          <ac:chgData name="Riikka Lampinen" userId="c84ea5da-d4c0-4807-9447-32c270eb64a6" providerId="ADAL" clId="{EC41A3E1-320F-4CE7-A912-7FE3B3522E76}" dt="2020-04-15T08:57:26.195" v="1381" actId="478"/>
          <ac:spMkLst>
            <pc:docMk/>
            <pc:sldMk cId="3792880727" sldId="325"/>
            <ac:spMk id="102" creationId="{CF7B240C-C930-471C-A5B8-835709CFDA3D}"/>
          </ac:spMkLst>
        </pc:spChg>
        <pc:spChg chg="del">
          <ac:chgData name="Riikka Lampinen" userId="c84ea5da-d4c0-4807-9447-32c270eb64a6" providerId="ADAL" clId="{EC41A3E1-320F-4CE7-A912-7FE3B3522E76}" dt="2020-04-15T08:57:23.643" v="1380" actId="478"/>
          <ac:spMkLst>
            <pc:docMk/>
            <pc:sldMk cId="3792880727" sldId="325"/>
            <ac:spMk id="103" creationId="{F52E4772-F0EB-4441-AA38-747D0717CB27}"/>
          </ac:spMkLst>
        </pc:spChg>
        <pc:spChg chg="mod">
          <ac:chgData name="Riikka Lampinen" userId="c84ea5da-d4c0-4807-9447-32c270eb64a6" providerId="ADAL" clId="{EC41A3E1-320F-4CE7-A912-7FE3B3522E76}" dt="2020-04-15T09:00:22.664" v="1459" actId="1035"/>
          <ac:spMkLst>
            <pc:docMk/>
            <pc:sldMk cId="3792880727" sldId="325"/>
            <ac:spMk id="104" creationId="{E7EADB61-E3BF-4DAA-B0E2-E65AC5176F96}"/>
          </ac:spMkLst>
        </pc:spChg>
        <pc:spChg chg="mod">
          <ac:chgData name="Riikka Lampinen" userId="c84ea5da-d4c0-4807-9447-32c270eb64a6" providerId="ADAL" clId="{EC41A3E1-320F-4CE7-A912-7FE3B3522E76}" dt="2020-04-15T09:00:22.664" v="1459" actId="1035"/>
          <ac:spMkLst>
            <pc:docMk/>
            <pc:sldMk cId="3792880727" sldId="325"/>
            <ac:spMk id="105" creationId="{B84D59E8-CF98-450F-9EC5-9CE63CFF87E6}"/>
          </ac:spMkLst>
        </pc:spChg>
        <pc:grpChg chg="mod">
          <ac:chgData name="Riikka Lampinen" userId="c84ea5da-d4c0-4807-9447-32c270eb64a6" providerId="ADAL" clId="{EC41A3E1-320F-4CE7-A912-7FE3B3522E76}" dt="2020-04-15T09:00:22.664" v="1459" actId="1035"/>
          <ac:grpSpMkLst>
            <pc:docMk/>
            <pc:sldMk cId="3792880727" sldId="325"/>
            <ac:grpSpMk id="38" creationId="{A007BA0C-DCAC-4EAE-B0B7-2DD54B440EF9}"/>
          </ac:grpSpMkLst>
        </pc:grpChg>
        <pc:grpChg chg="mod">
          <ac:chgData name="Riikka Lampinen" userId="c84ea5da-d4c0-4807-9447-32c270eb64a6" providerId="ADAL" clId="{EC41A3E1-320F-4CE7-A912-7FE3B3522E76}" dt="2020-04-15T09:00:30.832" v="1460" actId="1076"/>
          <ac:grpSpMkLst>
            <pc:docMk/>
            <pc:sldMk cId="3792880727" sldId="325"/>
            <ac:grpSpMk id="43" creationId="{EB885386-01CF-4B36-A524-9E307A149129}"/>
          </ac:grpSpMkLst>
        </pc:grpChg>
        <pc:grpChg chg="del">
          <ac:chgData name="Riikka Lampinen" userId="c84ea5da-d4c0-4807-9447-32c270eb64a6" providerId="ADAL" clId="{EC41A3E1-320F-4CE7-A912-7FE3B3522E76}" dt="2020-04-15T08:55:55.078" v="1325" actId="478"/>
          <ac:grpSpMkLst>
            <pc:docMk/>
            <pc:sldMk cId="3792880727" sldId="325"/>
            <ac:grpSpMk id="52" creationId="{BBBC7049-AF80-488B-B341-777DA77701F9}"/>
          </ac:grpSpMkLst>
        </pc:grpChg>
        <pc:grpChg chg="mod">
          <ac:chgData name="Riikka Lampinen" userId="c84ea5da-d4c0-4807-9447-32c270eb64a6" providerId="ADAL" clId="{EC41A3E1-320F-4CE7-A912-7FE3B3522E76}" dt="2020-04-15T09:04:35.582" v="1558" actId="1035"/>
          <ac:grpSpMkLst>
            <pc:docMk/>
            <pc:sldMk cId="3792880727" sldId="325"/>
            <ac:grpSpMk id="59" creationId="{6DBB5A60-FE21-479D-ADCD-CB7E25112606}"/>
          </ac:grpSpMkLst>
        </pc:grpChg>
        <pc:grpChg chg="del mod">
          <ac:chgData name="Riikka Lampinen" userId="c84ea5da-d4c0-4807-9447-32c270eb64a6" providerId="ADAL" clId="{EC41A3E1-320F-4CE7-A912-7FE3B3522E76}" dt="2020-04-15T12:32:18.605" v="1664" actId="478"/>
          <ac:grpSpMkLst>
            <pc:docMk/>
            <pc:sldMk cId="3792880727" sldId="325"/>
            <ac:grpSpMk id="100" creationId="{9425AD9F-5B8E-4D4C-9BEE-E63E717FE0A1}"/>
          </ac:grpSpMkLst>
        </pc:grpChg>
      </pc:sldChg>
      <pc:sldChg chg="add del">
        <pc:chgData name="Riikka Lampinen" userId="c84ea5da-d4c0-4807-9447-32c270eb64a6" providerId="ADAL" clId="{EC41A3E1-320F-4CE7-A912-7FE3B3522E76}" dt="2020-04-15T08:47:02.220" v="945"/>
        <pc:sldMkLst>
          <pc:docMk/>
          <pc:sldMk cId="2531763218" sldId="326"/>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C02D46-A28A-473E-9BF7-15A1461994A8}" type="datetimeFigureOut">
              <a:rPr lang="fi-FI" smtClean="0"/>
              <a:t>15.4.2020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678775-408B-4710-A4E0-4904BAD0F249}" type="slidenum">
              <a:rPr lang="fi-FI" smtClean="0"/>
              <a:t>‹#›</a:t>
            </a:fld>
            <a:endParaRPr lang="fi-FI"/>
          </a:p>
        </p:txBody>
      </p:sp>
    </p:spTree>
    <p:extLst>
      <p:ext uri="{BB962C8B-B14F-4D97-AF65-F5344CB8AC3E}">
        <p14:creationId xmlns:p14="http://schemas.microsoft.com/office/powerpoint/2010/main" val="3688018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i-FI" dirty="0" err="1"/>
              <a:t>This</a:t>
            </a:r>
            <a:r>
              <a:rPr lang="fi-FI" dirty="0"/>
              <a:t> </a:t>
            </a:r>
            <a:r>
              <a:rPr lang="fi-FI" dirty="0" err="1"/>
              <a:t>project</a:t>
            </a:r>
            <a:r>
              <a:rPr lang="fi-FI" dirty="0"/>
              <a:t> </a:t>
            </a:r>
            <a:r>
              <a:rPr lang="fi-FI" dirty="0" err="1"/>
              <a:t>has</a:t>
            </a:r>
            <a:r>
              <a:rPr lang="fi-FI" dirty="0"/>
              <a:t> </a:t>
            </a:r>
            <a:r>
              <a:rPr lang="fi-FI" dirty="0" err="1"/>
              <a:t>two</a:t>
            </a:r>
            <a:r>
              <a:rPr lang="fi-FI" dirty="0"/>
              <a:t> main </a:t>
            </a:r>
            <a:r>
              <a:rPr lang="fi-FI" dirty="0" err="1"/>
              <a:t>aims</a:t>
            </a:r>
            <a:r>
              <a:rPr lang="fi-FI" dirty="0"/>
              <a:t>: </a:t>
            </a:r>
            <a:r>
              <a:rPr lang="en-US" sz="1200" dirty="0"/>
              <a:t>Characterize MCI and AD related functional alterations in cells derived from olfactory mucosa.</a:t>
            </a:r>
          </a:p>
          <a:p>
            <a:r>
              <a:rPr lang="fi-FI" dirty="0"/>
              <a:t>And to </a:t>
            </a:r>
            <a:r>
              <a:rPr lang="fi-FI" dirty="0" err="1"/>
              <a:t>study</a:t>
            </a:r>
            <a:r>
              <a:rPr lang="fi-FI" dirty="0"/>
              <a:t> </a:t>
            </a:r>
            <a:r>
              <a:rPr lang="fi-FI" dirty="0" err="1"/>
              <a:t>the</a:t>
            </a:r>
            <a:r>
              <a:rPr lang="fi-FI" dirty="0"/>
              <a:t> OM </a:t>
            </a:r>
            <a:r>
              <a:rPr lang="fi-FI" dirty="0" err="1"/>
              <a:t>model</a:t>
            </a:r>
            <a:r>
              <a:rPr lang="fi-FI" dirty="0"/>
              <a:t> for </a:t>
            </a:r>
            <a:r>
              <a:rPr lang="fi-FI" dirty="0" err="1"/>
              <a:t>biomarker</a:t>
            </a:r>
            <a:r>
              <a:rPr lang="fi-FI" dirty="0"/>
              <a:t> </a:t>
            </a:r>
            <a:r>
              <a:rPr lang="fi-FI" dirty="0" err="1"/>
              <a:t>discovery</a:t>
            </a:r>
            <a:r>
              <a:rPr lang="fi-FI" dirty="0"/>
              <a:t> and </a:t>
            </a:r>
            <a:r>
              <a:rPr lang="fi-FI" dirty="0" err="1"/>
              <a:t>cell</a:t>
            </a:r>
            <a:r>
              <a:rPr lang="fi-FI" dirty="0"/>
              <a:t> </a:t>
            </a:r>
            <a:r>
              <a:rPr lang="fi-FI" dirty="0" err="1"/>
              <a:t>population</a:t>
            </a:r>
            <a:r>
              <a:rPr lang="fi-FI" dirty="0"/>
              <a:t> </a:t>
            </a:r>
            <a:r>
              <a:rPr lang="fi-FI" dirty="0" err="1"/>
              <a:t>characterization</a:t>
            </a:r>
            <a:r>
              <a:rPr lang="fi-FI" dirty="0"/>
              <a:t> for MCI and AD via </a:t>
            </a:r>
            <a:r>
              <a:rPr lang="fi-FI" dirty="0" err="1"/>
              <a:t>multiomics-approach</a:t>
            </a:r>
            <a:r>
              <a:rPr lang="fi-FI" dirty="0"/>
              <a:t>. </a:t>
            </a:r>
            <a:r>
              <a:rPr lang="fi-FI" dirty="0" err="1"/>
              <a:t>Both</a:t>
            </a:r>
            <a:r>
              <a:rPr lang="fi-FI" dirty="0"/>
              <a:t> of </a:t>
            </a:r>
            <a:r>
              <a:rPr lang="fi-FI" dirty="0" err="1"/>
              <a:t>these</a:t>
            </a:r>
            <a:r>
              <a:rPr lang="fi-FI" dirty="0"/>
              <a:t> </a:t>
            </a:r>
            <a:r>
              <a:rPr lang="fi-FI" dirty="0" err="1"/>
              <a:t>aims</a:t>
            </a:r>
            <a:r>
              <a:rPr lang="fi-FI" dirty="0"/>
              <a:t> </a:t>
            </a:r>
            <a:r>
              <a:rPr lang="fi-FI" dirty="0" err="1"/>
              <a:t>are</a:t>
            </a:r>
            <a:r>
              <a:rPr lang="fi-FI" dirty="0"/>
              <a:t> </a:t>
            </a:r>
            <a:r>
              <a:rPr lang="fi-FI" dirty="0" err="1"/>
              <a:t>ongoing</a:t>
            </a:r>
            <a:r>
              <a:rPr lang="fi-FI" dirty="0"/>
              <a:t> at </a:t>
            </a:r>
            <a:r>
              <a:rPr lang="fi-FI" dirty="0" err="1"/>
              <a:t>the</a:t>
            </a:r>
            <a:r>
              <a:rPr lang="fi-FI" dirty="0"/>
              <a:t> </a:t>
            </a:r>
            <a:r>
              <a:rPr lang="fi-FI" dirty="0" err="1"/>
              <a:t>same</a:t>
            </a:r>
            <a:r>
              <a:rPr lang="fi-FI" dirty="0"/>
              <a:t> </a:t>
            </a:r>
            <a:r>
              <a:rPr lang="fi-FI" dirty="0" err="1"/>
              <a:t>time</a:t>
            </a:r>
            <a:r>
              <a:rPr lang="fi-FI" dirty="0"/>
              <a:t>.</a:t>
            </a:r>
          </a:p>
          <a:p>
            <a:endParaRPr lang="fi-FI" dirty="0"/>
          </a:p>
          <a:p>
            <a:r>
              <a:rPr lang="en-US" sz="1200" kern="1200" dirty="0">
                <a:solidFill>
                  <a:schemeClr val="tx1"/>
                </a:solidFill>
                <a:effectLst/>
                <a:latin typeface="+mn-lt"/>
                <a:ea typeface="+mn-ea"/>
                <a:cs typeface="+mn-cs"/>
              </a:rPr>
              <a:t>To characterize possible functional alterations in cells derived from MCI and AD patients compared to cells derived from controls, we will study key pathological and cellular features linked in AD such as production of beta-amyloid , inflammation and oxidative stress. Mitochondria are important cell organelles competing against oxidative stress and they have also observed to accumulate toxic beta-amyloid during the disease with adverse effects on mitochondrial function. </a:t>
            </a:r>
            <a:r>
              <a:rPr lang="fi-FI" sz="1200" kern="1200" dirty="0" err="1">
                <a:solidFill>
                  <a:schemeClr val="tx1"/>
                </a:solidFill>
                <a:effectLst/>
                <a:latin typeface="+mn-lt"/>
                <a:ea typeface="+mn-ea"/>
                <a:cs typeface="+mn-cs"/>
              </a:rPr>
              <a:t>Thus</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we</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will</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include</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also</a:t>
            </a:r>
            <a:r>
              <a:rPr lang="fi-FI" sz="1200" kern="1200" dirty="0">
                <a:solidFill>
                  <a:schemeClr val="tx1"/>
                </a:solidFill>
                <a:effectLst/>
                <a:latin typeface="+mn-lt"/>
                <a:ea typeface="+mn-ea"/>
                <a:cs typeface="+mn-cs"/>
              </a:rPr>
              <a:t> some </a:t>
            </a:r>
            <a:r>
              <a:rPr lang="fi-FI" sz="1200" kern="1200" dirty="0" err="1">
                <a:solidFill>
                  <a:schemeClr val="tx1"/>
                </a:solidFill>
                <a:effectLst/>
                <a:latin typeface="+mn-lt"/>
                <a:ea typeface="+mn-ea"/>
                <a:cs typeface="+mn-cs"/>
              </a:rPr>
              <a:t>mitochondrial</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assays</a:t>
            </a:r>
            <a:r>
              <a:rPr lang="fi-FI" sz="1200" kern="1200" dirty="0">
                <a:solidFill>
                  <a:schemeClr val="tx1"/>
                </a:solidFill>
                <a:effectLst/>
                <a:latin typeface="+mn-lt"/>
                <a:ea typeface="+mn-ea"/>
                <a:cs typeface="+mn-cs"/>
              </a:rPr>
              <a:t> for </a:t>
            </a:r>
            <a:r>
              <a:rPr lang="fi-FI" sz="1200" kern="1200" dirty="0" err="1">
                <a:solidFill>
                  <a:schemeClr val="tx1"/>
                </a:solidFill>
                <a:effectLst/>
                <a:latin typeface="+mn-lt"/>
                <a:ea typeface="+mn-ea"/>
                <a:cs typeface="+mn-cs"/>
              </a:rPr>
              <a:t>cell</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functional</a:t>
            </a:r>
            <a:r>
              <a:rPr lang="fi-FI" sz="1200" kern="1200" dirty="0">
                <a:solidFill>
                  <a:schemeClr val="tx1"/>
                </a:solidFill>
                <a:effectLst/>
                <a:latin typeface="+mn-lt"/>
                <a:ea typeface="+mn-ea"/>
                <a:cs typeface="+mn-cs"/>
              </a:rPr>
              <a:t> </a:t>
            </a:r>
            <a:r>
              <a:rPr lang="fi-FI" sz="1200" kern="1200" dirty="0" err="1">
                <a:solidFill>
                  <a:schemeClr val="tx1"/>
                </a:solidFill>
                <a:effectLst/>
                <a:latin typeface="+mn-lt"/>
                <a:ea typeface="+mn-ea"/>
                <a:cs typeface="+mn-cs"/>
              </a:rPr>
              <a:t>characterization</a:t>
            </a:r>
            <a:r>
              <a:rPr lang="fi-FI" sz="1200" kern="1200" dirty="0">
                <a:solidFill>
                  <a:schemeClr val="tx1"/>
                </a:solidFill>
                <a:effectLst/>
                <a:latin typeface="+mn-lt"/>
                <a:ea typeface="+mn-ea"/>
                <a:cs typeface="+mn-cs"/>
              </a:rPr>
              <a:t>. </a:t>
            </a:r>
            <a:endParaRPr lang="fi-FI" dirty="0"/>
          </a:p>
          <a:p>
            <a:endParaRPr lang="fi-FI" dirty="0"/>
          </a:p>
          <a:p>
            <a:r>
              <a:rPr lang="fi-FI" dirty="0"/>
              <a:t>To </a:t>
            </a:r>
            <a:r>
              <a:rPr lang="fi-FI" dirty="0" err="1"/>
              <a:t>study</a:t>
            </a:r>
            <a:r>
              <a:rPr lang="fi-FI" dirty="0"/>
              <a:t> </a:t>
            </a:r>
            <a:r>
              <a:rPr lang="fi-FI" dirty="0" err="1"/>
              <a:t>the</a:t>
            </a:r>
            <a:r>
              <a:rPr lang="fi-FI" dirty="0"/>
              <a:t> </a:t>
            </a:r>
            <a:r>
              <a:rPr lang="fi-FI" dirty="0" err="1"/>
              <a:t>potential</a:t>
            </a:r>
            <a:r>
              <a:rPr lang="fi-FI" dirty="0"/>
              <a:t> of </a:t>
            </a:r>
            <a:r>
              <a:rPr lang="fi-FI" dirty="0" err="1"/>
              <a:t>this</a:t>
            </a:r>
            <a:r>
              <a:rPr lang="fi-FI" dirty="0"/>
              <a:t> </a:t>
            </a:r>
            <a:r>
              <a:rPr lang="fi-FI" dirty="0" err="1"/>
              <a:t>model</a:t>
            </a:r>
            <a:r>
              <a:rPr lang="fi-FI" dirty="0"/>
              <a:t> </a:t>
            </a:r>
            <a:r>
              <a:rPr lang="fi-FI" dirty="0" err="1"/>
              <a:t>further</a:t>
            </a:r>
            <a:r>
              <a:rPr lang="fi-FI" dirty="0"/>
              <a:t> and </a:t>
            </a:r>
            <a:r>
              <a:rPr lang="fi-FI" dirty="0" err="1"/>
              <a:t>possibly</a:t>
            </a:r>
            <a:r>
              <a:rPr lang="fi-FI" dirty="0"/>
              <a:t> </a:t>
            </a:r>
            <a:r>
              <a:rPr lang="fi-FI" dirty="0" err="1"/>
              <a:t>identify</a:t>
            </a:r>
            <a:r>
              <a:rPr lang="fi-FI" dirty="0"/>
              <a:t> </a:t>
            </a:r>
            <a:r>
              <a:rPr lang="fi-FI" dirty="0" err="1"/>
              <a:t>new</a:t>
            </a:r>
            <a:r>
              <a:rPr lang="fi-FI" dirty="0"/>
              <a:t> </a:t>
            </a:r>
            <a:r>
              <a:rPr lang="fi-FI" dirty="0" err="1"/>
              <a:t>biomarkers</a:t>
            </a:r>
            <a:r>
              <a:rPr lang="fi-FI" dirty="0"/>
              <a:t> for MCI and AD </a:t>
            </a:r>
            <a:r>
              <a:rPr lang="fi-FI" dirty="0" err="1"/>
              <a:t>we</a:t>
            </a:r>
            <a:r>
              <a:rPr lang="fi-FI" dirty="0"/>
              <a:t> </a:t>
            </a:r>
            <a:r>
              <a:rPr lang="fi-FI" dirty="0" err="1"/>
              <a:t>will</a:t>
            </a:r>
            <a:r>
              <a:rPr lang="fi-FI" dirty="0"/>
              <a:t> </a:t>
            </a:r>
            <a:r>
              <a:rPr lang="fi-FI" dirty="0" err="1"/>
              <a:t>perform</a:t>
            </a:r>
            <a:r>
              <a:rPr lang="fi-FI" dirty="0"/>
              <a:t> </a:t>
            </a:r>
            <a:r>
              <a:rPr lang="fi-FI" dirty="0" err="1"/>
              <a:t>global</a:t>
            </a:r>
            <a:r>
              <a:rPr lang="fi-FI" dirty="0"/>
              <a:t> RNA </a:t>
            </a:r>
            <a:r>
              <a:rPr lang="fi-FI" dirty="0" err="1"/>
              <a:t>sequencing</a:t>
            </a:r>
            <a:r>
              <a:rPr lang="fi-FI" dirty="0"/>
              <a:t>, DNA </a:t>
            </a:r>
            <a:r>
              <a:rPr lang="fi-FI" dirty="0" err="1"/>
              <a:t>methylation</a:t>
            </a:r>
            <a:r>
              <a:rPr lang="fi-FI" dirty="0"/>
              <a:t> </a:t>
            </a:r>
            <a:r>
              <a:rPr lang="fi-FI" dirty="0" err="1"/>
              <a:t>analysis</a:t>
            </a:r>
            <a:r>
              <a:rPr lang="fi-FI" dirty="0"/>
              <a:t>, non-</a:t>
            </a:r>
            <a:r>
              <a:rPr lang="fi-FI" dirty="0" err="1"/>
              <a:t>targeted</a:t>
            </a:r>
            <a:r>
              <a:rPr lang="fi-FI" dirty="0"/>
              <a:t> </a:t>
            </a:r>
            <a:r>
              <a:rPr lang="fi-FI" dirty="0" err="1"/>
              <a:t>liquid</a:t>
            </a:r>
            <a:r>
              <a:rPr lang="fi-FI" dirty="0"/>
              <a:t> </a:t>
            </a:r>
            <a:r>
              <a:rPr lang="fi-FI" dirty="0" err="1"/>
              <a:t>chromatography-mass</a:t>
            </a:r>
            <a:r>
              <a:rPr lang="fi-FI" dirty="0"/>
              <a:t> </a:t>
            </a:r>
            <a:r>
              <a:rPr lang="fi-FI" dirty="0" err="1"/>
              <a:t>spectrometry</a:t>
            </a:r>
            <a:r>
              <a:rPr lang="fi-FI" dirty="0"/>
              <a:t> </a:t>
            </a:r>
            <a:r>
              <a:rPr lang="fi-FI" dirty="0" err="1"/>
              <a:t>profiling</a:t>
            </a:r>
            <a:r>
              <a:rPr lang="fi-FI" dirty="0"/>
              <a:t> of </a:t>
            </a:r>
            <a:r>
              <a:rPr lang="fi-FI" dirty="0" err="1"/>
              <a:t>metabolites</a:t>
            </a:r>
            <a:r>
              <a:rPr lang="fi-FI" dirty="0"/>
              <a:t> and single-</a:t>
            </a:r>
            <a:r>
              <a:rPr lang="fi-FI" dirty="0" err="1"/>
              <a:t>cell</a:t>
            </a:r>
            <a:r>
              <a:rPr lang="fi-FI" dirty="0"/>
              <a:t> RNA </a:t>
            </a:r>
            <a:r>
              <a:rPr lang="fi-FI" dirty="0" err="1"/>
              <a:t>sequencing</a:t>
            </a:r>
            <a:r>
              <a:rPr lang="fi-FI" dirty="0"/>
              <a:t> of </a:t>
            </a:r>
            <a:r>
              <a:rPr lang="fi-FI" dirty="0" err="1"/>
              <a:t>these</a:t>
            </a:r>
            <a:r>
              <a:rPr lang="fi-FI" dirty="0"/>
              <a:t> </a:t>
            </a:r>
            <a:r>
              <a:rPr lang="fi-FI" dirty="0" err="1"/>
              <a:t>cells</a:t>
            </a:r>
            <a:r>
              <a:rPr lang="fi-FI" dirty="0"/>
              <a:t>. </a:t>
            </a:r>
            <a:r>
              <a:rPr lang="fi-FI" dirty="0" err="1"/>
              <a:t>The</a:t>
            </a:r>
            <a:r>
              <a:rPr lang="fi-FI" dirty="0"/>
              <a:t> single </a:t>
            </a:r>
            <a:r>
              <a:rPr lang="fi-FI" dirty="0" err="1"/>
              <a:t>cell</a:t>
            </a:r>
            <a:r>
              <a:rPr lang="fi-FI" dirty="0"/>
              <a:t> </a:t>
            </a:r>
            <a:r>
              <a:rPr lang="fi-FI" dirty="0" err="1"/>
              <a:t>sequencing</a:t>
            </a:r>
            <a:r>
              <a:rPr lang="fi-FI" dirty="0"/>
              <a:t> </a:t>
            </a:r>
            <a:r>
              <a:rPr lang="fi-FI" dirty="0" err="1"/>
              <a:t>will</a:t>
            </a:r>
            <a:r>
              <a:rPr lang="fi-FI" dirty="0"/>
              <a:t> </a:t>
            </a:r>
            <a:r>
              <a:rPr lang="fi-FI" dirty="0" err="1"/>
              <a:t>also</a:t>
            </a:r>
            <a:r>
              <a:rPr lang="fi-FI" dirty="0"/>
              <a:t> </a:t>
            </a:r>
            <a:r>
              <a:rPr lang="fi-FI" dirty="0" err="1"/>
              <a:t>provide</a:t>
            </a:r>
            <a:r>
              <a:rPr lang="fi-FI" dirty="0"/>
              <a:t> us </a:t>
            </a:r>
            <a:r>
              <a:rPr lang="fi-FI" dirty="0" err="1"/>
              <a:t>valuable</a:t>
            </a:r>
            <a:r>
              <a:rPr lang="fi-FI" dirty="0"/>
              <a:t> </a:t>
            </a:r>
            <a:r>
              <a:rPr lang="fi-FI" dirty="0" err="1"/>
              <a:t>information</a:t>
            </a:r>
            <a:r>
              <a:rPr lang="fi-FI" dirty="0"/>
              <a:t> of </a:t>
            </a:r>
            <a:r>
              <a:rPr lang="fi-FI" dirty="0" err="1"/>
              <a:t>different</a:t>
            </a:r>
            <a:r>
              <a:rPr lang="fi-FI" dirty="0"/>
              <a:t> </a:t>
            </a:r>
            <a:r>
              <a:rPr lang="fi-FI" dirty="0" err="1"/>
              <a:t>cell</a:t>
            </a:r>
            <a:r>
              <a:rPr lang="fi-FI" dirty="0"/>
              <a:t> </a:t>
            </a:r>
            <a:r>
              <a:rPr lang="fi-FI" dirty="0" err="1"/>
              <a:t>populations</a:t>
            </a:r>
            <a:r>
              <a:rPr lang="fi-FI" dirty="0"/>
              <a:t> </a:t>
            </a:r>
            <a:r>
              <a:rPr lang="fi-FI" dirty="0" err="1"/>
              <a:t>present</a:t>
            </a:r>
            <a:r>
              <a:rPr lang="fi-FI" dirty="0"/>
              <a:t> in </a:t>
            </a:r>
            <a:r>
              <a:rPr lang="fi-FI" dirty="0" err="1"/>
              <a:t>these</a:t>
            </a:r>
            <a:r>
              <a:rPr lang="fi-FI" dirty="0"/>
              <a:t> </a:t>
            </a:r>
            <a:r>
              <a:rPr lang="fi-FI" dirty="0" err="1"/>
              <a:t>samples</a:t>
            </a:r>
            <a:r>
              <a:rPr lang="fi-FI" dirty="0"/>
              <a:t> and </a:t>
            </a:r>
            <a:r>
              <a:rPr lang="fi-FI" dirty="0" err="1"/>
              <a:t>the</a:t>
            </a:r>
            <a:r>
              <a:rPr lang="fi-FI" dirty="0"/>
              <a:t> </a:t>
            </a:r>
            <a:r>
              <a:rPr lang="fi-FI" dirty="0" err="1"/>
              <a:t>potential</a:t>
            </a:r>
            <a:r>
              <a:rPr lang="fi-FI" dirty="0"/>
              <a:t> of </a:t>
            </a:r>
            <a:r>
              <a:rPr lang="fi-FI" dirty="0" err="1"/>
              <a:t>stem</a:t>
            </a:r>
            <a:r>
              <a:rPr lang="fi-FI" dirty="0"/>
              <a:t> </a:t>
            </a:r>
            <a:r>
              <a:rPr lang="fi-FI" dirty="0" err="1"/>
              <a:t>cell</a:t>
            </a:r>
            <a:r>
              <a:rPr lang="fi-FI" dirty="0"/>
              <a:t> </a:t>
            </a:r>
            <a:r>
              <a:rPr lang="fi-FI" dirty="0" err="1"/>
              <a:t>enrichment</a:t>
            </a:r>
            <a:r>
              <a:rPr lang="fi-FI" dirty="0"/>
              <a:t>.</a:t>
            </a:r>
          </a:p>
          <a:p>
            <a:r>
              <a:rPr lang="fi-FI" dirty="0" err="1"/>
              <a:t>Finally</a:t>
            </a:r>
            <a:r>
              <a:rPr lang="fi-FI" dirty="0"/>
              <a:t>, </a:t>
            </a:r>
            <a:r>
              <a:rPr lang="fi-FI" dirty="0" err="1"/>
              <a:t>we</a:t>
            </a:r>
            <a:r>
              <a:rPr lang="fi-FI" dirty="0"/>
              <a:t> </a:t>
            </a:r>
            <a:r>
              <a:rPr lang="fi-FI" dirty="0" err="1"/>
              <a:t>will</a:t>
            </a:r>
            <a:r>
              <a:rPr lang="fi-FI" dirty="0"/>
              <a:t> </a:t>
            </a:r>
            <a:r>
              <a:rPr lang="fi-FI" dirty="0" err="1"/>
              <a:t>also</a:t>
            </a:r>
            <a:r>
              <a:rPr lang="fi-FI" dirty="0"/>
              <a:t> </a:t>
            </a:r>
            <a:r>
              <a:rPr lang="fi-FI" dirty="0" err="1"/>
              <a:t>compare</a:t>
            </a:r>
            <a:r>
              <a:rPr lang="fi-FI" dirty="0"/>
              <a:t> </a:t>
            </a:r>
            <a:r>
              <a:rPr lang="fi-FI" dirty="0" err="1"/>
              <a:t>our</a:t>
            </a:r>
            <a:r>
              <a:rPr lang="fi-FI" dirty="0"/>
              <a:t> single </a:t>
            </a:r>
            <a:r>
              <a:rPr lang="fi-FI" dirty="0" err="1"/>
              <a:t>cell</a:t>
            </a:r>
            <a:r>
              <a:rPr lang="fi-FI" dirty="0"/>
              <a:t> and </a:t>
            </a:r>
            <a:r>
              <a:rPr lang="fi-FI" dirty="0" err="1"/>
              <a:t>global</a:t>
            </a:r>
            <a:r>
              <a:rPr lang="fi-FI" dirty="0"/>
              <a:t> RNA-</a:t>
            </a:r>
            <a:r>
              <a:rPr lang="fi-FI" dirty="0" err="1"/>
              <a:t>seq</a:t>
            </a:r>
            <a:r>
              <a:rPr lang="fi-FI" dirty="0"/>
              <a:t> </a:t>
            </a:r>
            <a:r>
              <a:rPr lang="fi-FI" dirty="0" err="1"/>
              <a:t>results</a:t>
            </a:r>
            <a:r>
              <a:rPr lang="fi-FI" dirty="0"/>
              <a:t> to </a:t>
            </a:r>
            <a:r>
              <a:rPr lang="fi-FI" dirty="0" err="1"/>
              <a:t>recent</a:t>
            </a:r>
            <a:r>
              <a:rPr lang="fi-FI" dirty="0"/>
              <a:t> </a:t>
            </a:r>
            <a:r>
              <a:rPr lang="fi-FI" dirty="0" err="1"/>
              <a:t>recent</a:t>
            </a:r>
            <a:r>
              <a:rPr lang="fi-FI" dirty="0"/>
              <a:t> </a:t>
            </a:r>
            <a:r>
              <a:rPr lang="fi-FI" dirty="0" err="1"/>
              <a:t>finding</a:t>
            </a:r>
            <a:r>
              <a:rPr lang="fi-FI" dirty="0"/>
              <a:t> </a:t>
            </a:r>
            <a:r>
              <a:rPr lang="fi-FI" dirty="0" err="1"/>
              <a:t>published</a:t>
            </a:r>
            <a:r>
              <a:rPr lang="fi-FI" dirty="0"/>
              <a:t> </a:t>
            </a:r>
            <a:r>
              <a:rPr lang="fi-FI" dirty="0" err="1"/>
              <a:t>from</a:t>
            </a:r>
            <a:r>
              <a:rPr lang="fi-FI" dirty="0"/>
              <a:t> </a:t>
            </a:r>
            <a:r>
              <a:rPr lang="fi-FI" dirty="0" err="1"/>
              <a:t>post</a:t>
            </a:r>
            <a:r>
              <a:rPr lang="fi-FI" dirty="0"/>
              <a:t> </a:t>
            </a:r>
            <a:r>
              <a:rPr lang="fi-FI" dirty="0" err="1"/>
              <a:t>mortem</a:t>
            </a:r>
            <a:r>
              <a:rPr lang="fi-FI" dirty="0"/>
              <a:t> AD </a:t>
            </a:r>
            <a:r>
              <a:rPr lang="fi-FI" dirty="0" err="1"/>
              <a:t>brains</a:t>
            </a:r>
            <a:r>
              <a:rPr lang="fi-FI" dirty="0"/>
              <a:t>.</a:t>
            </a:r>
          </a:p>
          <a:p>
            <a:endParaRPr lang="fi-FI" dirty="0"/>
          </a:p>
        </p:txBody>
      </p:sp>
      <p:sp>
        <p:nvSpPr>
          <p:cNvPr id="4" name="Slide Number Placeholder 3"/>
          <p:cNvSpPr>
            <a:spLocks noGrp="1"/>
          </p:cNvSpPr>
          <p:nvPr>
            <p:ph type="sldNum" sz="quarter" idx="5"/>
          </p:nvPr>
        </p:nvSpPr>
        <p:spPr/>
        <p:txBody>
          <a:bodyPr/>
          <a:lstStyle/>
          <a:p>
            <a:fld id="{D69761D8-F128-D94D-9586-FB4D82C5C93A}" type="slidenum">
              <a:rPr lang="fi-FI" smtClean="0"/>
              <a:t>7</a:t>
            </a:fld>
            <a:endParaRPr lang="fi-FI"/>
          </a:p>
        </p:txBody>
      </p:sp>
    </p:spTree>
    <p:extLst>
      <p:ext uri="{BB962C8B-B14F-4D97-AF65-F5344CB8AC3E}">
        <p14:creationId xmlns:p14="http://schemas.microsoft.com/office/powerpoint/2010/main" val="2027850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4B42-19C5-4B4E-83D7-F0F0A886FA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a:extLst>
              <a:ext uri="{FF2B5EF4-FFF2-40B4-BE49-F238E27FC236}">
                <a16:creationId xmlns:a16="http://schemas.microsoft.com/office/drawing/2014/main" id="{62770417-B669-480C-80BA-7085FA8E1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a:extLst>
              <a:ext uri="{FF2B5EF4-FFF2-40B4-BE49-F238E27FC236}">
                <a16:creationId xmlns:a16="http://schemas.microsoft.com/office/drawing/2014/main" id="{5255C01F-7C5E-45F2-A7BD-309A86D8738C}"/>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9E3DA582-A4BF-436F-8F3F-AF5D0D2721AC}"/>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E26883E6-7B3E-47AD-A1B8-FC132D5347EC}"/>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11643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51862-072D-48E3-90A2-1301B07B9E3A}"/>
              </a:ext>
            </a:extLst>
          </p:cNvPr>
          <p:cNvSpPr>
            <a:spLocks noGrp="1"/>
          </p:cNvSpPr>
          <p:nvPr>
            <p:ph type="title"/>
          </p:nvPr>
        </p:nvSpPr>
        <p:spPr/>
        <p:txBody>
          <a:bodyPr/>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42E28609-65F8-4D17-9D89-88C336BF1C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3EAE55E5-EC12-4303-B9EC-0C29649865A4}"/>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77400B89-6BBC-4C55-8101-7DDC701DE200}"/>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A8F3DED4-B22B-4911-86E0-9D4D432D5B38}"/>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409512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63B20A-5308-46D4-8926-1AAA19780CA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AAA5D0D6-C1F2-4029-9779-191EC9E1A2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DD81D213-D572-4BE6-AA2B-76AEB80DAB46}"/>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780538DD-FEA9-4EBD-993E-F1105E72BB0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A40D968-ABCF-42D6-9993-444F5490993B}"/>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1488098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96AC0-7A59-4E66-87A0-79211CD03568}"/>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16743C9A-9C79-4943-BCC8-750B55C85F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66D4D08A-8C88-43DD-AB07-5F69D8ACB31D}"/>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3D50D42C-DF17-44E6-AA33-B1F88BC38B4D}"/>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AF5C0CE2-283D-4532-810C-BEBCA7CC61D2}"/>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342571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76AD-8E34-4535-AC40-CA6399CD68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DD4CDB5C-864F-49A9-88E0-1139CDE150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64934A-9664-46C3-8397-069AA629ACCA}"/>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168148AB-5C4D-4A8A-824C-760DCE70B056}"/>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21D85B28-8893-4D04-B00D-39EAF865242A}"/>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1464413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F876B-1A35-4158-95BE-7F5421D36ABB}"/>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27A6BC3A-EFBA-4C29-BF6F-DF0F77ADD6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a:extLst>
              <a:ext uri="{FF2B5EF4-FFF2-40B4-BE49-F238E27FC236}">
                <a16:creationId xmlns:a16="http://schemas.microsoft.com/office/drawing/2014/main" id="{1B326BA1-D4EC-495C-BF09-AF65D7839E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a:extLst>
              <a:ext uri="{FF2B5EF4-FFF2-40B4-BE49-F238E27FC236}">
                <a16:creationId xmlns:a16="http://schemas.microsoft.com/office/drawing/2014/main" id="{4EA149E5-1EB4-41E0-82FB-06130B660B36}"/>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6" name="Footer Placeholder 5">
            <a:extLst>
              <a:ext uri="{FF2B5EF4-FFF2-40B4-BE49-F238E27FC236}">
                <a16:creationId xmlns:a16="http://schemas.microsoft.com/office/drawing/2014/main" id="{63B3B12F-06C7-4F73-8093-0C833273327A}"/>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B7CB0B0-5DA3-4036-8B15-F2DC8477FA07}"/>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1885733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CCD8D-E384-49F0-B0B8-124D8828EE55}"/>
              </a:ext>
            </a:extLst>
          </p:cNvPr>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a:extLst>
              <a:ext uri="{FF2B5EF4-FFF2-40B4-BE49-F238E27FC236}">
                <a16:creationId xmlns:a16="http://schemas.microsoft.com/office/drawing/2014/main" id="{8B637B47-C84C-44BF-B1F7-2F364EB079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48FFC9-60C0-41BA-A024-D33D8E440C1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18959DE4-BCBF-4DE7-9F82-9D2663C67A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630530-2ADD-40F6-9BF4-B1737A29CF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a:extLst>
              <a:ext uri="{FF2B5EF4-FFF2-40B4-BE49-F238E27FC236}">
                <a16:creationId xmlns:a16="http://schemas.microsoft.com/office/drawing/2014/main" id="{955EE1E6-8079-419E-B0BC-BA8119787A06}"/>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8" name="Footer Placeholder 7">
            <a:extLst>
              <a:ext uri="{FF2B5EF4-FFF2-40B4-BE49-F238E27FC236}">
                <a16:creationId xmlns:a16="http://schemas.microsoft.com/office/drawing/2014/main" id="{1FB219E1-0FAF-403D-B077-2B2E8DD109F7}"/>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539CE6EE-B6F2-4ADF-92C6-AE260C42922A}"/>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015201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F6071-177D-4376-86EC-A8124E45433A}"/>
              </a:ext>
            </a:extLst>
          </p:cNvPr>
          <p:cNvSpPr>
            <a:spLocks noGrp="1"/>
          </p:cNvSpPr>
          <p:nvPr>
            <p:ph type="title"/>
          </p:nvPr>
        </p:nvSpPr>
        <p:spPr/>
        <p:txBody>
          <a:bodyPr/>
          <a:lstStyle/>
          <a:p>
            <a:r>
              <a:rPr lang="en-US"/>
              <a:t>Click to edit Master title style</a:t>
            </a:r>
            <a:endParaRPr lang="fi-FI"/>
          </a:p>
        </p:txBody>
      </p:sp>
      <p:sp>
        <p:nvSpPr>
          <p:cNvPr id="3" name="Date Placeholder 2">
            <a:extLst>
              <a:ext uri="{FF2B5EF4-FFF2-40B4-BE49-F238E27FC236}">
                <a16:creationId xmlns:a16="http://schemas.microsoft.com/office/drawing/2014/main" id="{B8F0FC44-B3D9-4122-B12D-6BF684D834B7}"/>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4" name="Footer Placeholder 3">
            <a:extLst>
              <a:ext uri="{FF2B5EF4-FFF2-40B4-BE49-F238E27FC236}">
                <a16:creationId xmlns:a16="http://schemas.microsoft.com/office/drawing/2014/main" id="{AB43BFF1-E89D-443C-81FE-77039ECD7685}"/>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3BAF5743-1EA7-4E58-B294-3CF3AA98AEC8}"/>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298081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AEC114-C294-4F18-89BE-FB1AEA494036}"/>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3" name="Footer Placeholder 2">
            <a:extLst>
              <a:ext uri="{FF2B5EF4-FFF2-40B4-BE49-F238E27FC236}">
                <a16:creationId xmlns:a16="http://schemas.microsoft.com/office/drawing/2014/main" id="{F24CD8B2-FC8E-4C1B-8B1E-B4912BF330B9}"/>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0CED43E0-ABF5-46DA-8C87-19A991EEFC65}"/>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33771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A56FC-8AF0-46C9-88FB-406FB6FD14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a:extLst>
              <a:ext uri="{FF2B5EF4-FFF2-40B4-BE49-F238E27FC236}">
                <a16:creationId xmlns:a16="http://schemas.microsoft.com/office/drawing/2014/main" id="{8B59CFF1-35D9-42A5-80E7-E5A6DCE291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a:extLst>
              <a:ext uri="{FF2B5EF4-FFF2-40B4-BE49-F238E27FC236}">
                <a16:creationId xmlns:a16="http://schemas.microsoft.com/office/drawing/2014/main" id="{62274491-F00B-4AB3-A680-072CA07441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614E70-2CE2-4A05-B049-D64496B4E727}"/>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6" name="Footer Placeholder 5">
            <a:extLst>
              <a:ext uri="{FF2B5EF4-FFF2-40B4-BE49-F238E27FC236}">
                <a16:creationId xmlns:a16="http://schemas.microsoft.com/office/drawing/2014/main" id="{21DBB19E-7BE4-4719-96E2-C686CF136F26}"/>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DD8B0703-02CD-4046-864D-6B6874C17A93}"/>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2920412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267C9-C8A5-4050-93E3-A81EF6B0DC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a:extLst>
              <a:ext uri="{FF2B5EF4-FFF2-40B4-BE49-F238E27FC236}">
                <a16:creationId xmlns:a16="http://schemas.microsoft.com/office/drawing/2014/main" id="{A9130227-1D41-4E50-A87E-CA5DA679AE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3FE32A99-87D3-4769-AFD9-EAEF29CBCB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742A6C-2920-44EA-8AF5-262EA859F34F}"/>
              </a:ext>
            </a:extLst>
          </p:cNvPr>
          <p:cNvSpPr>
            <a:spLocks noGrp="1"/>
          </p:cNvSpPr>
          <p:nvPr>
            <p:ph type="dt" sz="half" idx="10"/>
          </p:nvPr>
        </p:nvSpPr>
        <p:spPr/>
        <p:txBody>
          <a:bodyPr/>
          <a:lstStyle/>
          <a:p>
            <a:fld id="{4186057F-4B30-443C-88DD-2F7356F2E25E}" type="datetimeFigureOut">
              <a:rPr lang="fi-FI" smtClean="0"/>
              <a:t>15.4.2020</a:t>
            </a:fld>
            <a:endParaRPr lang="fi-FI"/>
          </a:p>
        </p:txBody>
      </p:sp>
      <p:sp>
        <p:nvSpPr>
          <p:cNvPr id="6" name="Footer Placeholder 5">
            <a:extLst>
              <a:ext uri="{FF2B5EF4-FFF2-40B4-BE49-F238E27FC236}">
                <a16:creationId xmlns:a16="http://schemas.microsoft.com/office/drawing/2014/main" id="{A18E55A8-9B4E-4519-A288-35B1F3EBE13A}"/>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32811427-7571-443D-B965-F558DF88D975}"/>
              </a:ext>
            </a:extLst>
          </p:cNvPr>
          <p:cNvSpPr>
            <a:spLocks noGrp="1"/>
          </p:cNvSpPr>
          <p:nvPr>
            <p:ph type="sldNum" sz="quarter" idx="12"/>
          </p:nvPr>
        </p:nvSpPr>
        <p:spPr/>
        <p:txBody>
          <a:bodyPr/>
          <a:lstStyle/>
          <a:p>
            <a:fld id="{95409802-AA96-4CFD-8897-39A54619DBE9}" type="slidenum">
              <a:rPr lang="fi-FI" smtClean="0"/>
              <a:t>‹#›</a:t>
            </a:fld>
            <a:endParaRPr lang="fi-FI"/>
          </a:p>
        </p:txBody>
      </p:sp>
    </p:spTree>
    <p:extLst>
      <p:ext uri="{BB962C8B-B14F-4D97-AF65-F5344CB8AC3E}">
        <p14:creationId xmlns:p14="http://schemas.microsoft.com/office/powerpoint/2010/main" val="928053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33B691-C646-4BD5-AF00-FAB697CA40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a:extLst>
              <a:ext uri="{FF2B5EF4-FFF2-40B4-BE49-F238E27FC236}">
                <a16:creationId xmlns:a16="http://schemas.microsoft.com/office/drawing/2014/main" id="{E8CC6395-5755-44E6-BE2B-050B220B35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2942A563-B7E9-4C60-924C-8E0EFF6B74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86057F-4B30-443C-88DD-2F7356F2E25E}" type="datetimeFigureOut">
              <a:rPr lang="fi-FI" smtClean="0"/>
              <a:t>15.4.2020</a:t>
            </a:fld>
            <a:endParaRPr lang="fi-FI"/>
          </a:p>
        </p:txBody>
      </p:sp>
      <p:sp>
        <p:nvSpPr>
          <p:cNvPr id="5" name="Footer Placeholder 4">
            <a:extLst>
              <a:ext uri="{FF2B5EF4-FFF2-40B4-BE49-F238E27FC236}">
                <a16:creationId xmlns:a16="http://schemas.microsoft.com/office/drawing/2014/main" id="{E76B6E81-EBE2-4F61-8AB0-8BF3CF9CE5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i-FI"/>
          </a:p>
        </p:txBody>
      </p:sp>
      <p:sp>
        <p:nvSpPr>
          <p:cNvPr id="6" name="Slide Number Placeholder 5">
            <a:extLst>
              <a:ext uri="{FF2B5EF4-FFF2-40B4-BE49-F238E27FC236}">
                <a16:creationId xmlns:a16="http://schemas.microsoft.com/office/drawing/2014/main" id="{F6EF7821-6AE5-4631-A6D2-1235454A8F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409802-AA96-4CFD-8897-39A54619DBE9}" type="slidenum">
              <a:rPr lang="fi-FI" smtClean="0"/>
              <a:t>‹#›</a:t>
            </a:fld>
            <a:endParaRPr lang="fi-FI"/>
          </a:p>
        </p:txBody>
      </p:sp>
    </p:spTree>
    <p:extLst>
      <p:ext uri="{BB962C8B-B14F-4D97-AF65-F5344CB8AC3E}">
        <p14:creationId xmlns:p14="http://schemas.microsoft.com/office/powerpoint/2010/main" val="6452625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cbi.nlm.nih.gov/pmc/articles/PMC2864948/"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90F8F8A-6F20-4F2C-AD8C-CAB5D8CC6B59}"/>
              </a:ext>
            </a:extLst>
          </p:cNvPr>
          <p:cNvSpPr txBox="1">
            <a:spLocks/>
          </p:cNvSpPr>
          <p:nvPr/>
        </p:nvSpPr>
        <p:spPr>
          <a:xfrm>
            <a:off x="911424" y="2651314"/>
            <a:ext cx="10657184" cy="1555373"/>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t>Human Olfactory Mucosa Cells as a Model and Potential Tool for Biomarker Identification in Alzheimer’s Disease </a:t>
            </a:r>
            <a:endParaRPr lang="fi-FI" dirty="0"/>
          </a:p>
        </p:txBody>
      </p:sp>
    </p:spTree>
    <p:extLst>
      <p:ext uri="{BB962C8B-B14F-4D97-AF65-F5344CB8AC3E}">
        <p14:creationId xmlns:p14="http://schemas.microsoft.com/office/powerpoint/2010/main" val="2582403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520B2-0007-4141-9901-7B74F7DC9E24}"/>
              </a:ext>
            </a:extLst>
          </p:cNvPr>
          <p:cNvSpPr>
            <a:spLocks noGrp="1"/>
          </p:cNvSpPr>
          <p:nvPr>
            <p:ph type="title"/>
          </p:nvPr>
        </p:nvSpPr>
        <p:spPr>
          <a:xfrm>
            <a:off x="361335" y="374477"/>
            <a:ext cx="10515600" cy="1325563"/>
          </a:xfrm>
        </p:spPr>
        <p:txBody>
          <a:bodyPr/>
          <a:lstStyle/>
          <a:p>
            <a:r>
              <a:rPr lang="fi-FI" dirty="0" err="1"/>
              <a:t>Alzheimer’s</a:t>
            </a:r>
            <a:r>
              <a:rPr lang="fi-FI" dirty="0"/>
              <a:t> </a:t>
            </a:r>
            <a:r>
              <a:rPr lang="fi-FI" dirty="0" err="1"/>
              <a:t>Disease</a:t>
            </a:r>
            <a:r>
              <a:rPr lang="fi-FI" dirty="0"/>
              <a:t> is </a:t>
            </a:r>
            <a:r>
              <a:rPr lang="fi-FI" dirty="0" err="1"/>
              <a:t>without</a:t>
            </a:r>
            <a:r>
              <a:rPr lang="fi-FI" dirty="0"/>
              <a:t> a </a:t>
            </a:r>
            <a:r>
              <a:rPr lang="fi-FI" dirty="0" err="1"/>
              <a:t>cure</a:t>
            </a:r>
            <a:endParaRPr lang="fi-FI" dirty="0"/>
          </a:p>
        </p:txBody>
      </p:sp>
      <p:grpSp>
        <p:nvGrpSpPr>
          <p:cNvPr id="10" name="Group 9">
            <a:extLst>
              <a:ext uri="{FF2B5EF4-FFF2-40B4-BE49-F238E27FC236}">
                <a16:creationId xmlns:a16="http://schemas.microsoft.com/office/drawing/2014/main" id="{5EB16A3D-6982-4237-840B-84CA5101A223}"/>
              </a:ext>
            </a:extLst>
          </p:cNvPr>
          <p:cNvGrpSpPr/>
          <p:nvPr/>
        </p:nvGrpSpPr>
        <p:grpSpPr>
          <a:xfrm>
            <a:off x="248295" y="1025266"/>
            <a:ext cx="11582370" cy="5443799"/>
            <a:chOff x="187928" y="657226"/>
            <a:chExt cx="11582370" cy="5443799"/>
          </a:xfrm>
        </p:grpSpPr>
        <p:grpSp>
          <p:nvGrpSpPr>
            <p:cNvPr id="11" name="Group 10">
              <a:extLst>
                <a:ext uri="{FF2B5EF4-FFF2-40B4-BE49-F238E27FC236}">
                  <a16:creationId xmlns:a16="http://schemas.microsoft.com/office/drawing/2014/main" id="{00B180B0-24B7-4A45-A92B-728BECF8BDF2}"/>
                </a:ext>
              </a:extLst>
            </p:cNvPr>
            <p:cNvGrpSpPr/>
            <p:nvPr/>
          </p:nvGrpSpPr>
          <p:grpSpPr>
            <a:xfrm>
              <a:off x="187928" y="657226"/>
              <a:ext cx="11582370" cy="5443799"/>
              <a:chOff x="187928" y="657226"/>
              <a:chExt cx="11582370" cy="5443799"/>
            </a:xfrm>
          </p:grpSpPr>
          <p:sp>
            <p:nvSpPr>
              <p:cNvPr id="14" name="Oval 13">
                <a:extLst>
                  <a:ext uri="{FF2B5EF4-FFF2-40B4-BE49-F238E27FC236}">
                    <a16:creationId xmlns:a16="http://schemas.microsoft.com/office/drawing/2014/main" id="{8AA3ACFC-2BA4-49D4-B3FB-C8BF58EDFDBD}"/>
                  </a:ext>
                </a:extLst>
              </p:cNvPr>
              <p:cNvSpPr/>
              <p:nvPr/>
            </p:nvSpPr>
            <p:spPr>
              <a:xfrm>
                <a:off x="187928" y="3550812"/>
                <a:ext cx="1402080" cy="1416710"/>
              </a:xfrm>
              <a:prstGeom prst="ellipse">
                <a:avLst/>
              </a:prstGeom>
              <a:solidFill>
                <a:srgbClr val="FFC000"/>
              </a:solidFill>
              <a:ln>
                <a:solidFill>
                  <a:srgbClr val="2D8F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5" name="TextBox 14">
                <a:extLst>
                  <a:ext uri="{FF2B5EF4-FFF2-40B4-BE49-F238E27FC236}">
                    <a16:creationId xmlns:a16="http://schemas.microsoft.com/office/drawing/2014/main" id="{9214978C-B83F-40EF-AD99-74722DEB8F7D}"/>
                  </a:ext>
                </a:extLst>
              </p:cNvPr>
              <p:cNvSpPr txBox="1"/>
              <p:nvPr/>
            </p:nvSpPr>
            <p:spPr>
              <a:xfrm>
                <a:off x="187928" y="3998301"/>
                <a:ext cx="2819400" cy="369332"/>
              </a:xfrm>
              <a:prstGeom prst="rect">
                <a:avLst/>
              </a:prstGeom>
              <a:noFill/>
            </p:spPr>
            <p:txBody>
              <a:bodyPr wrap="square" rtlCol="0">
                <a:spAutoFit/>
              </a:bodyPr>
              <a:lstStyle/>
              <a:p>
                <a:r>
                  <a:rPr lang="fi-FI" b="1" dirty="0">
                    <a:ln w="0"/>
                    <a:solidFill>
                      <a:schemeClr val="bg1"/>
                    </a:solidFill>
                    <a:effectLst>
                      <a:outerShdw blurRad="38100" dist="19050" dir="2700000" algn="tl" rotWithShape="0">
                        <a:schemeClr val="dk1">
                          <a:alpha val="40000"/>
                        </a:schemeClr>
                      </a:outerShdw>
                    </a:effectLst>
                  </a:rPr>
                  <a:t>46,8 </a:t>
                </a:r>
                <a:r>
                  <a:rPr lang="fi-FI" b="1" dirty="0" err="1">
                    <a:ln w="0"/>
                    <a:solidFill>
                      <a:schemeClr val="bg1"/>
                    </a:solidFill>
                    <a:effectLst>
                      <a:outerShdw blurRad="38100" dist="19050" dir="2700000" algn="tl" rotWithShape="0">
                        <a:schemeClr val="dk1">
                          <a:alpha val="40000"/>
                        </a:schemeClr>
                      </a:outerShdw>
                    </a:effectLst>
                  </a:rPr>
                  <a:t>million</a:t>
                </a:r>
                <a:endParaRPr lang="fi-FI" b="1" dirty="0">
                  <a:ln w="0"/>
                  <a:solidFill>
                    <a:schemeClr val="bg1"/>
                  </a:solidFill>
                  <a:effectLst>
                    <a:outerShdw blurRad="38100" dist="19050" dir="2700000" algn="tl" rotWithShape="0">
                      <a:schemeClr val="dk1">
                        <a:alpha val="40000"/>
                      </a:schemeClr>
                    </a:outerShdw>
                  </a:effectLst>
                </a:endParaRPr>
              </a:p>
            </p:txBody>
          </p:sp>
          <p:sp>
            <p:nvSpPr>
              <p:cNvPr id="16" name="Oval 15">
                <a:extLst>
                  <a:ext uri="{FF2B5EF4-FFF2-40B4-BE49-F238E27FC236}">
                    <a16:creationId xmlns:a16="http://schemas.microsoft.com/office/drawing/2014/main" id="{222EE299-3AAB-4F0D-BA56-79EAD6F14CBD}"/>
                  </a:ext>
                </a:extLst>
              </p:cNvPr>
              <p:cNvSpPr>
                <a:spLocks noChangeAspect="1"/>
              </p:cNvSpPr>
              <p:nvPr/>
            </p:nvSpPr>
            <p:spPr>
              <a:xfrm>
                <a:off x="7559040" y="657226"/>
                <a:ext cx="4211258" cy="4255200"/>
              </a:xfrm>
              <a:prstGeom prst="ellipse">
                <a:avLst/>
              </a:prstGeom>
              <a:solidFill>
                <a:srgbClr val="92D050"/>
              </a:solidFill>
              <a:ln>
                <a:solidFill>
                  <a:srgbClr val="2D8F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7" name="TextBox 16">
                <a:extLst>
                  <a:ext uri="{FF2B5EF4-FFF2-40B4-BE49-F238E27FC236}">
                    <a16:creationId xmlns:a16="http://schemas.microsoft.com/office/drawing/2014/main" id="{5CE6DC90-F5F4-485D-861A-FDE180A3F5AD}"/>
                  </a:ext>
                </a:extLst>
              </p:cNvPr>
              <p:cNvSpPr txBox="1"/>
              <p:nvPr/>
            </p:nvSpPr>
            <p:spPr>
              <a:xfrm>
                <a:off x="8556625" y="1751518"/>
                <a:ext cx="2819400" cy="1754326"/>
              </a:xfrm>
              <a:prstGeom prst="rect">
                <a:avLst/>
              </a:prstGeom>
              <a:noFill/>
            </p:spPr>
            <p:txBody>
              <a:bodyPr wrap="square" rtlCol="0">
                <a:spAutoFit/>
              </a:bodyPr>
              <a:lstStyle/>
              <a:p>
                <a:r>
                  <a:rPr lang="fi-FI" sz="5400" b="1" dirty="0">
                    <a:ln w="0"/>
                    <a:solidFill>
                      <a:schemeClr val="bg1"/>
                    </a:solidFill>
                    <a:effectLst>
                      <a:outerShdw blurRad="38100" dist="19050" dir="2700000" algn="tl" rotWithShape="0">
                        <a:schemeClr val="dk1">
                          <a:alpha val="40000"/>
                        </a:schemeClr>
                      </a:outerShdw>
                    </a:effectLst>
                  </a:rPr>
                  <a:t>131,5 </a:t>
                </a:r>
                <a:r>
                  <a:rPr lang="fi-FI" sz="5400" b="1" dirty="0" err="1">
                    <a:ln w="0"/>
                    <a:solidFill>
                      <a:schemeClr val="bg1"/>
                    </a:solidFill>
                    <a:effectLst>
                      <a:outerShdw blurRad="38100" dist="19050" dir="2700000" algn="tl" rotWithShape="0">
                        <a:schemeClr val="dk1">
                          <a:alpha val="40000"/>
                        </a:schemeClr>
                      </a:outerShdw>
                    </a:effectLst>
                  </a:rPr>
                  <a:t>million</a:t>
                </a:r>
                <a:endParaRPr lang="fi-FI" sz="5400" b="1" dirty="0">
                  <a:ln w="0"/>
                  <a:solidFill>
                    <a:schemeClr val="bg1"/>
                  </a:solidFill>
                  <a:effectLst>
                    <a:outerShdw blurRad="38100" dist="19050" dir="2700000" algn="tl" rotWithShape="0">
                      <a:schemeClr val="dk1">
                        <a:alpha val="40000"/>
                      </a:schemeClr>
                    </a:outerShdw>
                  </a:effectLst>
                </a:endParaRPr>
              </a:p>
            </p:txBody>
          </p:sp>
          <p:sp>
            <p:nvSpPr>
              <p:cNvPr id="18" name="Curved Up Arrow 9">
                <a:extLst>
                  <a:ext uri="{FF2B5EF4-FFF2-40B4-BE49-F238E27FC236}">
                    <a16:creationId xmlns:a16="http://schemas.microsoft.com/office/drawing/2014/main" id="{645CADD7-B855-4ACF-957B-94BFCBE57104}"/>
                  </a:ext>
                </a:extLst>
              </p:cNvPr>
              <p:cNvSpPr/>
              <p:nvPr/>
            </p:nvSpPr>
            <p:spPr>
              <a:xfrm rot="21064417">
                <a:off x="1220381" y="4323375"/>
                <a:ext cx="9464781" cy="1777650"/>
              </a:xfrm>
              <a:prstGeom prst="curvedUpArrow">
                <a:avLst/>
              </a:prstGeom>
              <a:solidFill>
                <a:schemeClr val="accent6">
                  <a:lumMod val="40000"/>
                  <a:lumOff val="60000"/>
                </a:schemeClr>
              </a:solidFill>
              <a:ln>
                <a:solidFill>
                  <a:srgbClr val="2D8F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solidFill>
                    <a:schemeClr val="tx1"/>
                  </a:solidFill>
                </a:endParaRPr>
              </a:p>
            </p:txBody>
          </p:sp>
        </p:grpSp>
        <p:sp>
          <p:nvSpPr>
            <p:cNvPr id="12" name="TextBox 11">
              <a:extLst>
                <a:ext uri="{FF2B5EF4-FFF2-40B4-BE49-F238E27FC236}">
                  <a16:creationId xmlns:a16="http://schemas.microsoft.com/office/drawing/2014/main" id="{27CEDDF9-C460-4D4E-BA7C-6B7655EC0334}"/>
                </a:ext>
              </a:extLst>
            </p:cNvPr>
            <p:cNvSpPr txBox="1"/>
            <p:nvPr/>
          </p:nvSpPr>
          <p:spPr>
            <a:xfrm>
              <a:off x="481364" y="5148669"/>
              <a:ext cx="899160" cy="369332"/>
            </a:xfrm>
            <a:prstGeom prst="rect">
              <a:avLst/>
            </a:prstGeom>
            <a:noFill/>
          </p:spPr>
          <p:txBody>
            <a:bodyPr wrap="square" rtlCol="0">
              <a:spAutoFit/>
            </a:bodyPr>
            <a:lstStyle/>
            <a:p>
              <a:r>
                <a:rPr lang="fi-FI" b="1" dirty="0"/>
                <a:t>2015</a:t>
              </a:r>
            </a:p>
          </p:txBody>
        </p:sp>
        <p:sp>
          <p:nvSpPr>
            <p:cNvPr id="13" name="TextBox 12">
              <a:extLst>
                <a:ext uri="{FF2B5EF4-FFF2-40B4-BE49-F238E27FC236}">
                  <a16:creationId xmlns:a16="http://schemas.microsoft.com/office/drawing/2014/main" id="{2FE89D14-DBC1-49A7-9798-9934EF27F6A0}"/>
                </a:ext>
              </a:extLst>
            </p:cNvPr>
            <p:cNvSpPr txBox="1"/>
            <p:nvPr/>
          </p:nvSpPr>
          <p:spPr>
            <a:xfrm>
              <a:off x="9215089" y="4872307"/>
              <a:ext cx="2160936" cy="923330"/>
            </a:xfrm>
            <a:prstGeom prst="rect">
              <a:avLst/>
            </a:prstGeom>
            <a:noFill/>
          </p:spPr>
          <p:txBody>
            <a:bodyPr wrap="square" rtlCol="0">
              <a:spAutoFit/>
            </a:bodyPr>
            <a:lstStyle/>
            <a:p>
              <a:r>
                <a:rPr lang="fi-FI" sz="5400" b="1" dirty="0"/>
                <a:t>2050</a:t>
              </a:r>
            </a:p>
          </p:txBody>
        </p:sp>
      </p:grpSp>
      <p:sp>
        <p:nvSpPr>
          <p:cNvPr id="19" name="Rectangle 18">
            <a:extLst>
              <a:ext uri="{FF2B5EF4-FFF2-40B4-BE49-F238E27FC236}">
                <a16:creationId xmlns:a16="http://schemas.microsoft.com/office/drawing/2014/main" id="{08BE66ED-D755-4105-9187-713FA517FAB7}"/>
              </a:ext>
            </a:extLst>
          </p:cNvPr>
          <p:cNvSpPr/>
          <p:nvPr/>
        </p:nvSpPr>
        <p:spPr>
          <a:xfrm>
            <a:off x="6227456" y="6583195"/>
            <a:ext cx="6096000" cy="276999"/>
          </a:xfrm>
          <a:prstGeom prst="rect">
            <a:avLst/>
          </a:prstGeom>
        </p:spPr>
        <p:txBody>
          <a:bodyPr>
            <a:spAutoFit/>
          </a:bodyPr>
          <a:lstStyle/>
          <a:p>
            <a:r>
              <a:rPr lang="fi-FI" sz="1200" dirty="0"/>
              <a:t>https://www.brightfocus.org/alzheimers-disease/infographic/progression-alzheimers-disease</a:t>
            </a:r>
          </a:p>
        </p:txBody>
      </p:sp>
      <p:pic>
        <p:nvPicPr>
          <p:cNvPr id="20" name="Picture 19">
            <a:extLst>
              <a:ext uri="{FF2B5EF4-FFF2-40B4-BE49-F238E27FC236}">
                <a16:creationId xmlns:a16="http://schemas.microsoft.com/office/drawing/2014/main" id="{666933FA-CD2C-43AF-9160-36A65BB3E0F2}"/>
              </a:ext>
            </a:extLst>
          </p:cNvPr>
          <p:cNvPicPr>
            <a:picLocks noChangeAspect="1"/>
          </p:cNvPicPr>
          <p:nvPr/>
        </p:nvPicPr>
        <p:blipFill rotWithShape="1">
          <a:blip r:embed="rId2"/>
          <a:srcRect l="9135" r="8172" b="15370"/>
          <a:stretch/>
        </p:blipFill>
        <p:spPr>
          <a:xfrm>
            <a:off x="2819935" y="1377425"/>
            <a:ext cx="4682633" cy="4706280"/>
          </a:xfrm>
          <a:prstGeom prst="rect">
            <a:avLst/>
          </a:prstGeom>
        </p:spPr>
      </p:pic>
      <p:sp>
        <p:nvSpPr>
          <p:cNvPr id="21" name="Rectangle 20">
            <a:extLst>
              <a:ext uri="{FF2B5EF4-FFF2-40B4-BE49-F238E27FC236}">
                <a16:creationId xmlns:a16="http://schemas.microsoft.com/office/drawing/2014/main" id="{135FA92E-5A77-4294-8F71-E1628AE44CFC}"/>
              </a:ext>
            </a:extLst>
          </p:cNvPr>
          <p:cNvSpPr/>
          <p:nvPr/>
        </p:nvSpPr>
        <p:spPr>
          <a:xfrm>
            <a:off x="131456" y="1581958"/>
            <a:ext cx="2819400" cy="1938992"/>
          </a:xfrm>
          <a:prstGeom prst="rect">
            <a:avLst/>
          </a:prstGeom>
        </p:spPr>
        <p:txBody>
          <a:bodyPr wrap="square">
            <a:spAutoFit/>
          </a:bodyPr>
          <a:lstStyle/>
          <a:p>
            <a:pPr marL="285750" indent="-285750">
              <a:buClr>
                <a:schemeClr val="accent2"/>
              </a:buClr>
              <a:buFont typeface="Wingdings" pitchFamily="2" charset="2"/>
              <a:buChar char="Ø"/>
            </a:pPr>
            <a:r>
              <a:rPr lang="fi-FI" sz="2000" dirty="0" err="1"/>
              <a:t>Exact</a:t>
            </a:r>
            <a:r>
              <a:rPr lang="fi-FI" sz="2000" dirty="0"/>
              <a:t> </a:t>
            </a:r>
            <a:r>
              <a:rPr lang="fi-FI" sz="2000" dirty="0" err="1"/>
              <a:t>cause</a:t>
            </a:r>
            <a:r>
              <a:rPr lang="fi-FI" sz="2000" dirty="0"/>
              <a:t> of </a:t>
            </a:r>
            <a:r>
              <a:rPr lang="fi-FI" sz="2000" dirty="0" err="1"/>
              <a:t>neurodegeneration</a:t>
            </a:r>
            <a:r>
              <a:rPr lang="fi-FI" sz="2000" dirty="0"/>
              <a:t> in </a:t>
            </a:r>
            <a:r>
              <a:rPr lang="fi-FI" sz="2000" dirty="0" err="1"/>
              <a:t>majority</a:t>
            </a:r>
            <a:r>
              <a:rPr lang="fi-FI" sz="2000" dirty="0"/>
              <a:t> of </a:t>
            </a:r>
            <a:r>
              <a:rPr lang="fi-FI" sz="2000" dirty="0" err="1"/>
              <a:t>cases</a:t>
            </a:r>
            <a:r>
              <a:rPr lang="fi-FI" sz="2000" dirty="0"/>
              <a:t> </a:t>
            </a:r>
            <a:r>
              <a:rPr lang="fi-FI" sz="2000" dirty="0" err="1"/>
              <a:t>remains</a:t>
            </a:r>
            <a:r>
              <a:rPr lang="fi-FI" sz="2000" dirty="0"/>
              <a:t> </a:t>
            </a:r>
            <a:r>
              <a:rPr lang="fi-FI" sz="2000" dirty="0" err="1"/>
              <a:t>unclear</a:t>
            </a:r>
            <a:endParaRPr lang="fi-FI" sz="2000" dirty="0"/>
          </a:p>
          <a:p>
            <a:pPr marL="285750" indent="-285750">
              <a:buClr>
                <a:schemeClr val="accent2"/>
              </a:buClr>
              <a:buFont typeface="Wingdings" pitchFamily="2" charset="2"/>
              <a:buChar char="Ø"/>
            </a:pPr>
            <a:r>
              <a:rPr lang="fi-FI" sz="2000" dirty="0" err="1"/>
              <a:t>Familial</a:t>
            </a:r>
            <a:r>
              <a:rPr lang="fi-FI" sz="2000" dirty="0"/>
              <a:t> and </a:t>
            </a:r>
            <a:r>
              <a:rPr lang="fi-FI" sz="2000" dirty="0" err="1"/>
              <a:t>sporadic</a:t>
            </a:r>
            <a:r>
              <a:rPr lang="fi-FI" sz="2000" dirty="0"/>
              <a:t> AD</a:t>
            </a:r>
          </a:p>
        </p:txBody>
      </p:sp>
    </p:spTree>
    <p:extLst>
      <p:ext uri="{BB962C8B-B14F-4D97-AF65-F5344CB8AC3E}">
        <p14:creationId xmlns:p14="http://schemas.microsoft.com/office/powerpoint/2010/main" val="150273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7972C-226E-417B-A728-F745C0445E7D}"/>
              </a:ext>
            </a:extLst>
          </p:cNvPr>
          <p:cNvSpPr>
            <a:spLocks noGrp="1"/>
          </p:cNvSpPr>
          <p:nvPr>
            <p:ph type="title"/>
          </p:nvPr>
        </p:nvSpPr>
        <p:spPr/>
        <p:txBody>
          <a:bodyPr/>
          <a:lstStyle/>
          <a:p>
            <a:r>
              <a:rPr lang="fi-FI" dirty="0" err="1"/>
              <a:t>Symptoms</a:t>
            </a:r>
            <a:r>
              <a:rPr lang="fi-FI" dirty="0"/>
              <a:t> of </a:t>
            </a:r>
            <a:r>
              <a:rPr lang="fi-FI" dirty="0" err="1"/>
              <a:t>Alzheimer’s</a:t>
            </a:r>
            <a:r>
              <a:rPr lang="fi-FI" dirty="0"/>
              <a:t> </a:t>
            </a:r>
            <a:r>
              <a:rPr lang="fi-FI" dirty="0" err="1"/>
              <a:t>Disease</a:t>
            </a:r>
            <a:br>
              <a:rPr lang="fi-FI" dirty="0"/>
            </a:br>
            <a:r>
              <a:rPr lang="fi-FI" dirty="0"/>
              <a:t>	</a:t>
            </a:r>
            <a:r>
              <a:rPr lang="fi-FI" i="1" dirty="0"/>
              <a:t>Help </a:t>
            </a:r>
            <a:r>
              <a:rPr lang="fi-FI" i="1" dirty="0" err="1"/>
              <a:t>needed</a:t>
            </a:r>
            <a:r>
              <a:rPr lang="fi-FI" i="1" dirty="0"/>
              <a:t> in </a:t>
            </a:r>
            <a:r>
              <a:rPr lang="fi-FI" i="1" dirty="0" err="1"/>
              <a:t>daily</a:t>
            </a:r>
            <a:r>
              <a:rPr lang="fi-FI" i="1" dirty="0"/>
              <a:t> </a:t>
            </a:r>
            <a:r>
              <a:rPr lang="fi-FI" i="1" dirty="0" err="1"/>
              <a:t>activities</a:t>
            </a:r>
            <a:endParaRPr lang="fi-FI" i="1" dirty="0"/>
          </a:p>
        </p:txBody>
      </p:sp>
      <p:sp>
        <p:nvSpPr>
          <p:cNvPr id="4" name="Rectangle 3">
            <a:extLst>
              <a:ext uri="{FF2B5EF4-FFF2-40B4-BE49-F238E27FC236}">
                <a16:creationId xmlns:a16="http://schemas.microsoft.com/office/drawing/2014/main" id="{2E3F7A04-37D0-44FB-9FD5-E9DF83E5DCF7}"/>
              </a:ext>
            </a:extLst>
          </p:cNvPr>
          <p:cNvSpPr/>
          <p:nvPr/>
        </p:nvSpPr>
        <p:spPr>
          <a:xfrm>
            <a:off x="330200" y="5787576"/>
            <a:ext cx="6096000" cy="646331"/>
          </a:xfrm>
          <a:prstGeom prst="rect">
            <a:avLst/>
          </a:prstGeom>
        </p:spPr>
        <p:txBody>
          <a:bodyPr>
            <a:spAutoFit/>
          </a:bodyPr>
          <a:lstStyle/>
          <a:p>
            <a:r>
              <a:rPr lang="fi-FI" dirty="0"/>
              <a:t>https://www.ohsu.edu/brain-institute/understanding-alzheimers-disease</a:t>
            </a:r>
          </a:p>
        </p:txBody>
      </p:sp>
      <p:pic>
        <p:nvPicPr>
          <p:cNvPr id="5" name="Picture 4">
            <a:extLst>
              <a:ext uri="{FF2B5EF4-FFF2-40B4-BE49-F238E27FC236}">
                <a16:creationId xmlns:a16="http://schemas.microsoft.com/office/drawing/2014/main" id="{417622D6-972F-40C1-996D-DE5A5DBCDF1A}"/>
              </a:ext>
            </a:extLst>
          </p:cNvPr>
          <p:cNvPicPr>
            <a:picLocks noChangeAspect="1"/>
          </p:cNvPicPr>
          <p:nvPr/>
        </p:nvPicPr>
        <p:blipFill rotWithShape="1">
          <a:blip r:embed="rId2"/>
          <a:srcRect l="6740" t="36551" r="6297" b="12222"/>
          <a:stretch/>
        </p:blipFill>
        <p:spPr>
          <a:xfrm>
            <a:off x="330200" y="1867465"/>
            <a:ext cx="8318500" cy="3920111"/>
          </a:xfrm>
          <a:prstGeom prst="rect">
            <a:avLst/>
          </a:prstGeom>
        </p:spPr>
      </p:pic>
      <p:sp>
        <p:nvSpPr>
          <p:cNvPr id="6" name="TextBox 5">
            <a:extLst>
              <a:ext uri="{FF2B5EF4-FFF2-40B4-BE49-F238E27FC236}">
                <a16:creationId xmlns:a16="http://schemas.microsoft.com/office/drawing/2014/main" id="{7F7E0582-748F-48DC-8CB4-396BAD4CECFF}"/>
              </a:ext>
            </a:extLst>
          </p:cNvPr>
          <p:cNvSpPr txBox="1"/>
          <p:nvPr/>
        </p:nvSpPr>
        <p:spPr>
          <a:xfrm>
            <a:off x="8648701" y="1992699"/>
            <a:ext cx="3543300" cy="1200329"/>
          </a:xfrm>
          <a:prstGeom prst="rect">
            <a:avLst/>
          </a:prstGeom>
          <a:noFill/>
        </p:spPr>
        <p:txBody>
          <a:bodyPr wrap="square" rtlCol="0">
            <a:spAutoFit/>
          </a:bodyPr>
          <a:lstStyle/>
          <a:p>
            <a:pPr marL="285750" indent="-285750">
              <a:buFont typeface="Arial" panose="020B0604020202020204" pitchFamily="34" charset="0"/>
              <a:buChar char="•"/>
            </a:pPr>
            <a:r>
              <a:rPr lang="fi-FI" sz="2400" dirty="0" err="1"/>
              <a:t>Only</a:t>
            </a:r>
            <a:r>
              <a:rPr lang="fi-FI" sz="2400" dirty="0"/>
              <a:t> </a:t>
            </a:r>
            <a:r>
              <a:rPr lang="fi-FI" sz="2400" dirty="0" err="1"/>
              <a:t>medication</a:t>
            </a:r>
            <a:r>
              <a:rPr lang="fi-FI" sz="2400" dirty="0"/>
              <a:t> </a:t>
            </a:r>
            <a:r>
              <a:rPr lang="fi-FI" sz="2400" dirty="0" err="1"/>
              <a:t>relieving</a:t>
            </a:r>
            <a:r>
              <a:rPr lang="fi-FI" sz="2400" dirty="0"/>
              <a:t> some of </a:t>
            </a:r>
            <a:r>
              <a:rPr lang="fi-FI" sz="2400" dirty="0" err="1"/>
              <a:t>the</a:t>
            </a:r>
            <a:endParaRPr lang="fi-FI" sz="2400" dirty="0"/>
          </a:p>
          <a:p>
            <a:r>
              <a:rPr lang="fi-FI" sz="2400" dirty="0"/>
              <a:t>    </a:t>
            </a:r>
            <a:r>
              <a:rPr lang="fi-FI" sz="2400" dirty="0" err="1"/>
              <a:t>symptoms</a:t>
            </a:r>
            <a:endParaRPr lang="fi-FI" sz="2400" dirty="0"/>
          </a:p>
        </p:txBody>
      </p:sp>
    </p:spTree>
    <p:extLst>
      <p:ext uri="{BB962C8B-B14F-4D97-AF65-F5344CB8AC3E}">
        <p14:creationId xmlns:p14="http://schemas.microsoft.com/office/powerpoint/2010/main" val="3181400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78151-511A-4DAD-9921-47ED09C4FA4D}"/>
              </a:ext>
            </a:extLst>
          </p:cNvPr>
          <p:cNvSpPr>
            <a:spLocks noGrp="1"/>
          </p:cNvSpPr>
          <p:nvPr>
            <p:ph type="title"/>
          </p:nvPr>
        </p:nvSpPr>
        <p:spPr/>
        <p:txBody>
          <a:bodyPr/>
          <a:lstStyle/>
          <a:p>
            <a:r>
              <a:rPr lang="fi-FI" dirty="0" err="1"/>
              <a:t>Olfaction</a:t>
            </a:r>
            <a:r>
              <a:rPr lang="fi-FI" dirty="0"/>
              <a:t> and AD</a:t>
            </a:r>
          </a:p>
        </p:txBody>
      </p:sp>
      <p:pic>
        <p:nvPicPr>
          <p:cNvPr id="4" name="Content Placeholder 3">
            <a:extLst>
              <a:ext uri="{FF2B5EF4-FFF2-40B4-BE49-F238E27FC236}">
                <a16:creationId xmlns:a16="http://schemas.microsoft.com/office/drawing/2014/main" id="{FF21F37E-F2C6-45D2-AE6E-F39CCA763009}"/>
              </a:ext>
            </a:extLst>
          </p:cNvPr>
          <p:cNvPicPr>
            <a:picLocks noGrp="1" noChangeAspect="1"/>
          </p:cNvPicPr>
          <p:nvPr>
            <p:ph idx="1"/>
          </p:nvPr>
        </p:nvPicPr>
        <p:blipFill>
          <a:blip r:embed="rId2"/>
          <a:stretch>
            <a:fillRect/>
          </a:stretch>
        </p:blipFill>
        <p:spPr>
          <a:xfrm>
            <a:off x="642779" y="1751238"/>
            <a:ext cx="4564221" cy="4727737"/>
          </a:xfrm>
          <a:prstGeom prst="rect">
            <a:avLst/>
          </a:prstGeom>
        </p:spPr>
      </p:pic>
      <p:sp>
        <p:nvSpPr>
          <p:cNvPr id="5" name="Rectangle 4">
            <a:extLst>
              <a:ext uri="{FF2B5EF4-FFF2-40B4-BE49-F238E27FC236}">
                <a16:creationId xmlns:a16="http://schemas.microsoft.com/office/drawing/2014/main" id="{73F4BE32-C92C-47E4-9A5D-7592F06C1F75}"/>
              </a:ext>
            </a:extLst>
          </p:cNvPr>
          <p:cNvSpPr/>
          <p:nvPr/>
        </p:nvSpPr>
        <p:spPr>
          <a:xfrm>
            <a:off x="342900" y="6362070"/>
            <a:ext cx="6096000" cy="261610"/>
          </a:xfrm>
          <a:prstGeom prst="rect">
            <a:avLst/>
          </a:prstGeom>
        </p:spPr>
        <p:txBody>
          <a:bodyPr>
            <a:spAutoFit/>
          </a:bodyPr>
          <a:lstStyle/>
          <a:p>
            <a:r>
              <a:rPr lang="fi-FI" sz="1100" dirty="0"/>
              <a:t>https://commons.wikimedia.org/wiki/File:Anatomy_of_the_human_nasal_cavity.png</a:t>
            </a:r>
          </a:p>
        </p:txBody>
      </p:sp>
      <p:sp>
        <p:nvSpPr>
          <p:cNvPr id="6" name="TextBox 5">
            <a:extLst>
              <a:ext uri="{FF2B5EF4-FFF2-40B4-BE49-F238E27FC236}">
                <a16:creationId xmlns:a16="http://schemas.microsoft.com/office/drawing/2014/main" id="{55659905-7224-4E08-B5DB-F2C14501F7F9}"/>
              </a:ext>
            </a:extLst>
          </p:cNvPr>
          <p:cNvSpPr txBox="1"/>
          <p:nvPr/>
        </p:nvSpPr>
        <p:spPr>
          <a:xfrm>
            <a:off x="6273800" y="1690688"/>
            <a:ext cx="5275421" cy="4401205"/>
          </a:xfrm>
          <a:prstGeom prst="rect">
            <a:avLst/>
          </a:prstGeom>
          <a:noFill/>
        </p:spPr>
        <p:txBody>
          <a:bodyPr wrap="square" rtlCol="0">
            <a:spAutoFit/>
          </a:bodyPr>
          <a:lstStyle/>
          <a:p>
            <a:pPr marL="285750" indent="-285750">
              <a:buFont typeface="Arial" panose="020B0604020202020204" pitchFamily="34" charset="0"/>
              <a:buChar char="•"/>
            </a:pPr>
            <a:r>
              <a:rPr lang="fi-FI" sz="2800" dirty="0" err="1"/>
              <a:t>Loss</a:t>
            </a:r>
            <a:r>
              <a:rPr lang="fi-FI" sz="2800" dirty="0"/>
              <a:t> of </a:t>
            </a:r>
            <a:r>
              <a:rPr lang="fi-FI" sz="2800" dirty="0" err="1"/>
              <a:t>smell</a:t>
            </a:r>
            <a:r>
              <a:rPr lang="fi-FI" sz="2800" dirty="0"/>
              <a:t> </a:t>
            </a:r>
            <a:r>
              <a:rPr lang="fi-FI" sz="2800" dirty="0" err="1"/>
              <a:t>early</a:t>
            </a:r>
            <a:r>
              <a:rPr lang="fi-FI" sz="2800" dirty="0"/>
              <a:t> </a:t>
            </a:r>
            <a:r>
              <a:rPr lang="fi-FI" sz="2800" dirty="0" err="1"/>
              <a:t>symptoms</a:t>
            </a:r>
            <a:endParaRPr lang="fi-FI" sz="2800" dirty="0"/>
          </a:p>
          <a:p>
            <a:pPr marL="285750" indent="-285750">
              <a:buFont typeface="Arial" panose="020B0604020202020204" pitchFamily="34" charset="0"/>
              <a:buChar char="•"/>
            </a:pPr>
            <a:r>
              <a:rPr lang="fi-FI" sz="2800" dirty="0" err="1"/>
              <a:t>Olfactory</a:t>
            </a:r>
            <a:r>
              <a:rPr lang="fi-FI" sz="2800" dirty="0"/>
              <a:t> </a:t>
            </a:r>
            <a:r>
              <a:rPr lang="fi-FI" sz="2800" dirty="0" err="1"/>
              <a:t>mucosa</a:t>
            </a:r>
            <a:r>
              <a:rPr lang="fi-FI" sz="2800" dirty="0"/>
              <a:t> (OM) in </a:t>
            </a:r>
            <a:r>
              <a:rPr lang="fi-FI" sz="2800" dirty="0" err="1"/>
              <a:t>direct</a:t>
            </a:r>
            <a:r>
              <a:rPr lang="fi-FI" sz="2800" dirty="0"/>
              <a:t> </a:t>
            </a:r>
            <a:r>
              <a:rPr lang="fi-FI" sz="2800" dirty="0" err="1"/>
              <a:t>contact</a:t>
            </a:r>
            <a:r>
              <a:rPr lang="fi-FI" sz="2800" dirty="0"/>
              <a:t> </a:t>
            </a:r>
            <a:r>
              <a:rPr lang="fi-FI" sz="2800" dirty="0" err="1"/>
              <a:t>with</a:t>
            </a:r>
            <a:r>
              <a:rPr lang="fi-FI" sz="2800" dirty="0"/>
              <a:t> </a:t>
            </a:r>
            <a:r>
              <a:rPr lang="fi-FI" sz="2800" dirty="0" err="1"/>
              <a:t>both</a:t>
            </a:r>
            <a:r>
              <a:rPr lang="fi-FI" sz="2800" dirty="0"/>
              <a:t> </a:t>
            </a:r>
            <a:r>
              <a:rPr lang="fi-FI" sz="2800" dirty="0" err="1"/>
              <a:t>environment</a:t>
            </a:r>
            <a:r>
              <a:rPr lang="fi-FI" sz="2800" dirty="0"/>
              <a:t> and </a:t>
            </a:r>
            <a:r>
              <a:rPr lang="fi-FI" sz="2800" dirty="0" err="1"/>
              <a:t>brain</a:t>
            </a:r>
            <a:r>
              <a:rPr lang="fi-FI" sz="2800" dirty="0"/>
              <a:t> (</a:t>
            </a:r>
            <a:r>
              <a:rPr lang="fi-FI" sz="2800" dirty="0" err="1"/>
              <a:t>olfactory</a:t>
            </a:r>
            <a:r>
              <a:rPr lang="fi-FI" sz="2800" dirty="0"/>
              <a:t> </a:t>
            </a:r>
            <a:r>
              <a:rPr lang="fi-FI" sz="2800" dirty="0" err="1"/>
              <a:t>bulb</a:t>
            </a:r>
            <a:r>
              <a:rPr lang="fi-FI" sz="2800" dirty="0"/>
              <a:t>)</a:t>
            </a:r>
          </a:p>
          <a:p>
            <a:pPr marL="285750" indent="-285750">
              <a:buFont typeface="Arial" panose="020B0604020202020204" pitchFamily="34" charset="0"/>
              <a:buChar char="•"/>
            </a:pPr>
            <a:r>
              <a:rPr lang="fi-FI" sz="2800" dirty="0" err="1"/>
              <a:t>Sensory</a:t>
            </a:r>
            <a:r>
              <a:rPr lang="fi-FI" sz="2800" dirty="0"/>
              <a:t> </a:t>
            </a:r>
            <a:r>
              <a:rPr lang="fi-FI" sz="2800" dirty="0" err="1"/>
              <a:t>neurons</a:t>
            </a:r>
            <a:r>
              <a:rPr lang="fi-FI" sz="2800" dirty="0"/>
              <a:t> </a:t>
            </a:r>
            <a:r>
              <a:rPr lang="fi-FI" sz="2800" dirty="0" err="1"/>
              <a:t>travel</a:t>
            </a:r>
            <a:r>
              <a:rPr lang="fi-FI" sz="2800" dirty="0"/>
              <a:t> </a:t>
            </a:r>
            <a:r>
              <a:rPr lang="fi-FI" sz="2800" dirty="0" err="1"/>
              <a:t>through</a:t>
            </a:r>
            <a:r>
              <a:rPr lang="fi-FI" sz="2800" dirty="0"/>
              <a:t> </a:t>
            </a:r>
            <a:r>
              <a:rPr lang="fi-FI" sz="2800" dirty="0" err="1"/>
              <a:t>cribiform</a:t>
            </a:r>
            <a:r>
              <a:rPr lang="fi-FI" sz="2800" dirty="0"/>
              <a:t> </a:t>
            </a:r>
            <a:r>
              <a:rPr lang="fi-FI" sz="2800" dirty="0" err="1"/>
              <a:t>plate</a:t>
            </a:r>
            <a:r>
              <a:rPr lang="fi-FI" sz="2800" dirty="0"/>
              <a:t> (</a:t>
            </a:r>
            <a:r>
              <a:rPr lang="fi-FI" sz="2800" dirty="0" err="1"/>
              <a:t>bone</a:t>
            </a:r>
            <a:r>
              <a:rPr lang="fi-FI" sz="2800" dirty="0"/>
              <a:t> </a:t>
            </a:r>
            <a:r>
              <a:rPr lang="fi-FI" sz="2800" dirty="0" err="1"/>
              <a:t>with</a:t>
            </a:r>
            <a:r>
              <a:rPr lang="fi-FI" sz="2800" dirty="0"/>
              <a:t> </a:t>
            </a:r>
            <a:r>
              <a:rPr lang="fi-FI" sz="2800" dirty="0" err="1"/>
              <a:t>holes</a:t>
            </a:r>
            <a:r>
              <a:rPr lang="fi-FI" sz="2800" dirty="0"/>
              <a:t> for </a:t>
            </a:r>
            <a:r>
              <a:rPr lang="fi-FI" sz="2800" dirty="0" err="1"/>
              <a:t>neuron</a:t>
            </a:r>
            <a:r>
              <a:rPr lang="fi-FI" sz="2800" dirty="0"/>
              <a:t> </a:t>
            </a:r>
            <a:r>
              <a:rPr lang="fi-FI" sz="2800" dirty="0" err="1"/>
              <a:t>axons</a:t>
            </a:r>
            <a:r>
              <a:rPr lang="fi-FI" sz="2800" dirty="0"/>
              <a:t>), </a:t>
            </a:r>
            <a:r>
              <a:rPr lang="fi-FI" sz="2800" dirty="0" err="1"/>
              <a:t>connecting</a:t>
            </a:r>
            <a:r>
              <a:rPr lang="fi-FI" sz="2800" dirty="0"/>
              <a:t> </a:t>
            </a:r>
            <a:r>
              <a:rPr lang="fi-FI" sz="2800" dirty="0" err="1"/>
              <a:t>the</a:t>
            </a:r>
            <a:r>
              <a:rPr lang="fi-FI" sz="2800" dirty="0"/>
              <a:t> OB and OM</a:t>
            </a:r>
          </a:p>
          <a:p>
            <a:pPr marL="285750" indent="-285750">
              <a:buFont typeface="Arial" panose="020B0604020202020204" pitchFamily="34" charset="0"/>
              <a:buChar char="•"/>
            </a:pPr>
            <a:r>
              <a:rPr lang="fi-FI" sz="2800" dirty="0" err="1"/>
              <a:t>Neurons</a:t>
            </a:r>
            <a:r>
              <a:rPr lang="fi-FI" sz="2800" dirty="0"/>
              <a:t> of </a:t>
            </a:r>
            <a:r>
              <a:rPr lang="fi-FI" sz="2800" dirty="0" err="1"/>
              <a:t>the</a:t>
            </a:r>
            <a:r>
              <a:rPr lang="fi-FI" sz="2800" dirty="0"/>
              <a:t> OM </a:t>
            </a:r>
            <a:r>
              <a:rPr lang="fi-FI" sz="2800" dirty="0" err="1"/>
              <a:t>regenerate</a:t>
            </a:r>
            <a:r>
              <a:rPr lang="fi-FI" sz="2800" dirty="0"/>
              <a:t> </a:t>
            </a:r>
            <a:r>
              <a:rPr lang="fi-FI" sz="2800" dirty="0" err="1"/>
              <a:t>throughout</a:t>
            </a:r>
            <a:r>
              <a:rPr lang="fi-FI" sz="2800" dirty="0"/>
              <a:t> life</a:t>
            </a:r>
          </a:p>
        </p:txBody>
      </p:sp>
    </p:spTree>
    <p:extLst>
      <p:ext uri="{BB962C8B-B14F-4D97-AF65-F5344CB8AC3E}">
        <p14:creationId xmlns:p14="http://schemas.microsoft.com/office/powerpoint/2010/main" val="3883816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30D8D-E6C3-43D3-89AC-9795DA0DE4F2}"/>
              </a:ext>
            </a:extLst>
          </p:cNvPr>
          <p:cNvSpPr>
            <a:spLocks noGrp="1"/>
          </p:cNvSpPr>
          <p:nvPr>
            <p:ph type="title"/>
          </p:nvPr>
        </p:nvSpPr>
        <p:spPr/>
        <p:txBody>
          <a:bodyPr/>
          <a:lstStyle/>
          <a:p>
            <a:r>
              <a:rPr lang="fi-FI" dirty="0"/>
              <a:t>OM </a:t>
            </a:r>
            <a:r>
              <a:rPr lang="fi-FI" dirty="0" err="1"/>
              <a:t>has</a:t>
            </a:r>
            <a:r>
              <a:rPr lang="fi-FI" dirty="0"/>
              <a:t> </a:t>
            </a:r>
            <a:r>
              <a:rPr lang="fi-FI" dirty="0" err="1"/>
              <a:t>also</a:t>
            </a:r>
            <a:r>
              <a:rPr lang="fi-FI" dirty="0"/>
              <a:t> A</a:t>
            </a:r>
            <a:r>
              <a:rPr lang="el-GR" dirty="0"/>
              <a:t>β</a:t>
            </a:r>
            <a:r>
              <a:rPr lang="fi-FI" dirty="0"/>
              <a:t> </a:t>
            </a:r>
            <a:r>
              <a:rPr lang="fi-FI" dirty="0" err="1"/>
              <a:t>plaques</a:t>
            </a:r>
            <a:r>
              <a:rPr lang="fi-FI" dirty="0"/>
              <a:t> and tau </a:t>
            </a:r>
            <a:r>
              <a:rPr lang="fi-FI" dirty="0" err="1"/>
              <a:t>aggregates</a:t>
            </a:r>
            <a:endParaRPr lang="fi-FI" dirty="0"/>
          </a:p>
        </p:txBody>
      </p:sp>
      <p:pic>
        <p:nvPicPr>
          <p:cNvPr id="4" name="Content Placeholder 3">
            <a:extLst>
              <a:ext uri="{FF2B5EF4-FFF2-40B4-BE49-F238E27FC236}">
                <a16:creationId xmlns:a16="http://schemas.microsoft.com/office/drawing/2014/main" id="{0F0A0974-E91E-47AD-9984-97B0E1724648}"/>
              </a:ext>
            </a:extLst>
          </p:cNvPr>
          <p:cNvPicPr>
            <a:picLocks noGrp="1" noChangeAspect="1"/>
          </p:cNvPicPr>
          <p:nvPr>
            <p:ph idx="1"/>
          </p:nvPr>
        </p:nvPicPr>
        <p:blipFill rotWithShape="1">
          <a:blip r:embed="rId2"/>
          <a:srcRect r="65772" b="50019"/>
          <a:stretch/>
        </p:blipFill>
        <p:spPr>
          <a:xfrm>
            <a:off x="838200" y="1690688"/>
            <a:ext cx="3823985" cy="3722617"/>
          </a:xfrm>
          <a:prstGeom prst="rect">
            <a:avLst/>
          </a:prstGeom>
        </p:spPr>
      </p:pic>
      <p:sp>
        <p:nvSpPr>
          <p:cNvPr id="6" name="TextBox 5">
            <a:extLst>
              <a:ext uri="{FF2B5EF4-FFF2-40B4-BE49-F238E27FC236}">
                <a16:creationId xmlns:a16="http://schemas.microsoft.com/office/drawing/2014/main" id="{1C34971A-650F-4F52-BDC3-8DF0F755871E}"/>
              </a:ext>
            </a:extLst>
          </p:cNvPr>
          <p:cNvSpPr txBox="1"/>
          <p:nvPr/>
        </p:nvSpPr>
        <p:spPr>
          <a:xfrm>
            <a:off x="6394924" y="6396335"/>
            <a:ext cx="762587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hlinkClick r:id="rId3"/>
              </a:rPr>
              <a:t>https://www.ncbi.nlm.nih.gov/pmc/articles/PMC2864948/</a:t>
            </a:r>
            <a:endParaRPr lang="en-US" dirty="0"/>
          </a:p>
          <a:p>
            <a:endParaRPr lang="en-US" dirty="0">
              <a:cs typeface="Calibri"/>
            </a:endParaRPr>
          </a:p>
          <a:p>
            <a:endParaRPr lang="en-US" dirty="0">
              <a:cs typeface="Calibri"/>
            </a:endParaRPr>
          </a:p>
        </p:txBody>
      </p:sp>
      <p:pic>
        <p:nvPicPr>
          <p:cNvPr id="7" name="Picture 6">
            <a:extLst>
              <a:ext uri="{FF2B5EF4-FFF2-40B4-BE49-F238E27FC236}">
                <a16:creationId xmlns:a16="http://schemas.microsoft.com/office/drawing/2014/main" id="{556033FC-2C18-4E31-A45F-8ACC1BAAAA61}"/>
              </a:ext>
            </a:extLst>
          </p:cNvPr>
          <p:cNvPicPr>
            <a:picLocks noChangeAspect="1"/>
          </p:cNvPicPr>
          <p:nvPr/>
        </p:nvPicPr>
        <p:blipFill rotWithShape="1">
          <a:blip r:embed="rId4"/>
          <a:srcRect r="66364" b="49800"/>
          <a:stretch/>
        </p:blipFill>
        <p:spPr>
          <a:xfrm>
            <a:off x="4948604" y="1886159"/>
            <a:ext cx="3579446" cy="3527146"/>
          </a:xfrm>
          <a:prstGeom prst="rect">
            <a:avLst/>
          </a:prstGeom>
        </p:spPr>
      </p:pic>
      <p:pic>
        <p:nvPicPr>
          <p:cNvPr id="9" name="Picture 8">
            <a:extLst>
              <a:ext uri="{FF2B5EF4-FFF2-40B4-BE49-F238E27FC236}">
                <a16:creationId xmlns:a16="http://schemas.microsoft.com/office/drawing/2014/main" id="{19650894-93DA-44FA-AD84-498F25B178BD}"/>
              </a:ext>
            </a:extLst>
          </p:cNvPr>
          <p:cNvPicPr>
            <a:picLocks noChangeAspect="1"/>
          </p:cNvPicPr>
          <p:nvPr/>
        </p:nvPicPr>
        <p:blipFill rotWithShape="1">
          <a:blip r:embed="rId4"/>
          <a:srcRect t="49125" r="66364" b="675"/>
          <a:stretch/>
        </p:blipFill>
        <p:spPr>
          <a:xfrm>
            <a:off x="8612554" y="1860759"/>
            <a:ext cx="3579446" cy="3527146"/>
          </a:xfrm>
          <a:prstGeom prst="rect">
            <a:avLst/>
          </a:prstGeom>
        </p:spPr>
      </p:pic>
      <p:sp>
        <p:nvSpPr>
          <p:cNvPr id="10" name="TextBox 9">
            <a:extLst>
              <a:ext uri="{FF2B5EF4-FFF2-40B4-BE49-F238E27FC236}">
                <a16:creationId xmlns:a16="http://schemas.microsoft.com/office/drawing/2014/main" id="{76B0F649-B1E4-4287-B00B-09A860303E26}"/>
              </a:ext>
            </a:extLst>
          </p:cNvPr>
          <p:cNvSpPr txBox="1"/>
          <p:nvPr/>
        </p:nvSpPr>
        <p:spPr>
          <a:xfrm>
            <a:off x="1041038" y="5472181"/>
            <a:ext cx="3418308" cy="523220"/>
          </a:xfrm>
          <a:prstGeom prst="rect">
            <a:avLst/>
          </a:prstGeom>
          <a:noFill/>
        </p:spPr>
        <p:txBody>
          <a:bodyPr wrap="none" rtlCol="0">
            <a:spAutoFit/>
          </a:bodyPr>
          <a:lstStyle/>
          <a:p>
            <a:r>
              <a:rPr lang="fi-FI" sz="2800" b="1" dirty="0" err="1"/>
              <a:t>Beta-amyloid</a:t>
            </a:r>
            <a:r>
              <a:rPr lang="fi-FI" sz="2800" b="1" dirty="0"/>
              <a:t> </a:t>
            </a:r>
            <a:r>
              <a:rPr lang="fi-FI" sz="2800" b="1" dirty="0" err="1"/>
              <a:t>plaques</a:t>
            </a:r>
            <a:endParaRPr lang="fi-FI" sz="2800" b="1" dirty="0"/>
          </a:p>
        </p:txBody>
      </p:sp>
      <p:sp>
        <p:nvSpPr>
          <p:cNvPr id="12" name="TextBox 11">
            <a:extLst>
              <a:ext uri="{FF2B5EF4-FFF2-40B4-BE49-F238E27FC236}">
                <a16:creationId xmlns:a16="http://schemas.microsoft.com/office/drawing/2014/main" id="{0ACF1E7F-D819-4F22-BE92-32E63093CF00}"/>
              </a:ext>
            </a:extLst>
          </p:cNvPr>
          <p:cNvSpPr txBox="1"/>
          <p:nvPr/>
        </p:nvSpPr>
        <p:spPr>
          <a:xfrm>
            <a:off x="6616879" y="5472181"/>
            <a:ext cx="3991349" cy="523220"/>
          </a:xfrm>
          <a:prstGeom prst="rect">
            <a:avLst/>
          </a:prstGeom>
          <a:noFill/>
        </p:spPr>
        <p:txBody>
          <a:bodyPr wrap="none" rtlCol="0">
            <a:spAutoFit/>
          </a:bodyPr>
          <a:lstStyle/>
          <a:p>
            <a:r>
              <a:rPr lang="fi-FI" sz="2800" b="1" dirty="0" err="1"/>
              <a:t>Insoluble</a:t>
            </a:r>
            <a:r>
              <a:rPr lang="fi-FI" sz="2800" b="1" dirty="0"/>
              <a:t> </a:t>
            </a:r>
            <a:r>
              <a:rPr lang="fi-FI" sz="2800" b="1" dirty="0" err="1"/>
              <a:t>filaments</a:t>
            </a:r>
            <a:r>
              <a:rPr lang="fi-FI" sz="2800" b="1" dirty="0"/>
              <a:t> of tau</a:t>
            </a:r>
          </a:p>
        </p:txBody>
      </p:sp>
    </p:spTree>
    <p:extLst>
      <p:ext uri="{BB962C8B-B14F-4D97-AF65-F5344CB8AC3E}">
        <p14:creationId xmlns:p14="http://schemas.microsoft.com/office/powerpoint/2010/main" val="23401802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34D68-67B7-4750-AE7F-884CB8FADBB3}"/>
              </a:ext>
            </a:extLst>
          </p:cNvPr>
          <p:cNvSpPr>
            <a:spLocks noGrp="1"/>
          </p:cNvSpPr>
          <p:nvPr>
            <p:ph type="title"/>
          </p:nvPr>
        </p:nvSpPr>
        <p:spPr/>
        <p:txBody>
          <a:bodyPr/>
          <a:lstStyle/>
          <a:p>
            <a:r>
              <a:rPr lang="fi-FI" dirty="0" err="1"/>
              <a:t>Cells</a:t>
            </a:r>
            <a:r>
              <a:rPr lang="fi-FI" dirty="0"/>
              <a:t> of </a:t>
            </a:r>
            <a:r>
              <a:rPr lang="fi-FI" dirty="0" err="1"/>
              <a:t>the</a:t>
            </a:r>
            <a:r>
              <a:rPr lang="fi-FI" dirty="0"/>
              <a:t> </a:t>
            </a:r>
            <a:r>
              <a:rPr lang="fi-FI" dirty="0" err="1"/>
              <a:t>olfactory</a:t>
            </a:r>
            <a:r>
              <a:rPr lang="fi-FI" dirty="0"/>
              <a:t> </a:t>
            </a:r>
            <a:r>
              <a:rPr lang="fi-FI" dirty="0" err="1"/>
              <a:t>mucosa</a:t>
            </a:r>
            <a:endParaRPr lang="fi-FI" dirty="0"/>
          </a:p>
        </p:txBody>
      </p:sp>
      <p:pic>
        <p:nvPicPr>
          <p:cNvPr id="4" name="Content Placeholder 3">
            <a:extLst>
              <a:ext uri="{FF2B5EF4-FFF2-40B4-BE49-F238E27FC236}">
                <a16:creationId xmlns:a16="http://schemas.microsoft.com/office/drawing/2014/main" id="{DA0821FD-9F63-4D8F-9223-5E9B9C65B73F}"/>
              </a:ext>
            </a:extLst>
          </p:cNvPr>
          <p:cNvPicPr>
            <a:picLocks noGrp="1" noChangeAspect="1"/>
          </p:cNvPicPr>
          <p:nvPr>
            <p:ph idx="1"/>
          </p:nvPr>
        </p:nvPicPr>
        <p:blipFill>
          <a:blip r:embed="rId2"/>
          <a:stretch>
            <a:fillRect/>
          </a:stretch>
        </p:blipFill>
        <p:spPr>
          <a:xfrm>
            <a:off x="1597063" y="1342177"/>
            <a:ext cx="7712038" cy="5499209"/>
          </a:xfrm>
          <a:prstGeom prst="rect">
            <a:avLst/>
          </a:prstGeom>
        </p:spPr>
      </p:pic>
      <p:sp>
        <p:nvSpPr>
          <p:cNvPr id="5" name="Rectangle 4">
            <a:extLst>
              <a:ext uri="{FF2B5EF4-FFF2-40B4-BE49-F238E27FC236}">
                <a16:creationId xmlns:a16="http://schemas.microsoft.com/office/drawing/2014/main" id="{D17297A9-3E81-4C5B-A93F-313658625749}"/>
              </a:ext>
            </a:extLst>
          </p:cNvPr>
          <p:cNvSpPr/>
          <p:nvPr/>
        </p:nvSpPr>
        <p:spPr>
          <a:xfrm>
            <a:off x="8983878" y="6492875"/>
            <a:ext cx="3208122" cy="369332"/>
          </a:xfrm>
          <a:prstGeom prst="rect">
            <a:avLst/>
          </a:prstGeom>
        </p:spPr>
        <p:txBody>
          <a:bodyPr wrap="none">
            <a:spAutoFit/>
          </a:bodyPr>
          <a:lstStyle/>
          <a:p>
            <a:r>
              <a:rPr lang="fi-FI" dirty="0"/>
              <a:t>DOI: 10.5772/intechopen.68174</a:t>
            </a:r>
          </a:p>
        </p:txBody>
      </p:sp>
      <p:sp>
        <p:nvSpPr>
          <p:cNvPr id="6" name="Rectangle 5">
            <a:extLst>
              <a:ext uri="{FF2B5EF4-FFF2-40B4-BE49-F238E27FC236}">
                <a16:creationId xmlns:a16="http://schemas.microsoft.com/office/drawing/2014/main" id="{1102300F-B3BC-4F2E-847C-D6394BE75487}"/>
              </a:ext>
            </a:extLst>
          </p:cNvPr>
          <p:cNvSpPr/>
          <p:nvPr/>
        </p:nvSpPr>
        <p:spPr>
          <a:xfrm>
            <a:off x="4914901" y="3340099"/>
            <a:ext cx="1879599" cy="3152775"/>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7" name="TextBox 6">
            <a:extLst>
              <a:ext uri="{FF2B5EF4-FFF2-40B4-BE49-F238E27FC236}">
                <a16:creationId xmlns:a16="http://schemas.microsoft.com/office/drawing/2014/main" id="{D2CE7DA6-5735-4B6E-80D2-9E35DBDD53A2}"/>
              </a:ext>
            </a:extLst>
          </p:cNvPr>
          <p:cNvSpPr txBox="1"/>
          <p:nvPr/>
        </p:nvSpPr>
        <p:spPr>
          <a:xfrm>
            <a:off x="9105900" y="1342177"/>
            <a:ext cx="2984499" cy="1754326"/>
          </a:xfrm>
          <a:prstGeom prst="rect">
            <a:avLst/>
          </a:prstGeom>
          <a:noFill/>
        </p:spPr>
        <p:txBody>
          <a:bodyPr wrap="square" rtlCol="0">
            <a:spAutoFit/>
          </a:bodyPr>
          <a:lstStyle/>
          <a:p>
            <a:r>
              <a:rPr lang="fi-FI" b="1" dirty="0"/>
              <a:t>Cell </a:t>
            </a:r>
            <a:r>
              <a:rPr lang="fi-FI" b="1" dirty="0" err="1"/>
              <a:t>model</a:t>
            </a:r>
            <a:r>
              <a:rPr lang="fi-FI" b="1" dirty="0"/>
              <a:t> of </a:t>
            </a:r>
            <a:r>
              <a:rPr lang="fi-FI" b="1" dirty="0" err="1"/>
              <a:t>the</a:t>
            </a:r>
            <a:r>
              <a:rPr lang="fi-FI" b="1" dirty="0"/>
              <a:t> AD OM </a:t>
            </a:r>
            <a:r>
              <a:rPr lang="fi-FI" b="1" dirty="0" err="1"/>
              <a:t>not</a:t>
            </a:r>
            <a:r>
              <a:rPr lang="fi-FI" b="1" dirty="0"/>
              <a:t> </a:t>
            </a:r>
            <a:r>
              <a:rPr lang="fi-FI" b="1" dirty="0" err="1"/>
              <a:t>published</a:t>
            </a:r>
            <a:r>
              <a:rPr lang="fi-FI" b="1" dirty="0"/>
              <a:t> </a:t>
            </a:r>
            <a:r>
              <a:rPr lang="fi-FI" b="1" dirty="0" err="1"/>
              <a:t>before</a:t>
            </a:r>
            <a:endParaRPr lang="fi-FI" b="1" dirty="0"/>
          </a:p>
          <a:p>
            <a:r>
              <a:rPr lang="fi-FI" dirty="0" err="1"/>
              <a:t>e.g</a:t>
            </a:r>
            <a:r>
              <a:rPr lang="fi-FI" dirty="0"/>
              <a:t>. </a:t>
            </a:r>
            <a:r>
              <a:rPr lang="fi-FI" dirty="0" err="1"/>
              <a:t>cells</a:t>
            </a:r>
            <a:r>
              <a:rPr lang="fi-FI" dirty="0"/>
              <a:t> </a:t>
            </a:r>
            <a:r>
              <a:rPr lang="fi-FI" dirty="0" err="1"/>
              <a:t>from</a:t>
            </a:r>
            <a:r>
              <a:rPr lang="fi-FI" dirty="0"/>
              <a:t> </a:t>
            </a:r>
            <a:r>
              <a:rPr lang="fi-FI" dirty="0" err="1"/>
              <a:t>patients</a:t>
            </a:r>
            <a:r>
              <a:rPr lang="fi-FI" dirty="0"/>
              <a:t> </a:t>
            </a:r>
            <a:r>
              <a:rPr lang="fi-FI" dirty="0" err="1"/>
              <a:t>with</a:t>
            </a:r>
            <a:r>
              <a:rPr lang="fi-FI" dirty="0"/>
              <a:t> </a:t>
            </a:r>
            <a:r>
              <a:rPr lang="fi-FI" dirty="0" err="1"/>
              <a:t>Parkinson’s</a:t>
            </a:r>
            <a:r>
              <a:rPr lang="fi-FI" dirty="0"/>
              <a:t> </a:t>
            </a:r>
            <a:r>
              <a:rPr lang="fi-FI" dirty="0" err="1"/>
              <a:t>disease</a:t>
            </a:r>
            <a:r>
              <a:rPr lang="fi-FI" dirty="0"/>
              <a:t> </a:t>
            </a:r>
            <a:r>
              <a:rPr lang="fi-FI" dirty="0" err="1"/>
              <a:t>or</a:t>
            </a:r>
            <a:r>
              <a:rPr lang="fi-FI" dirty="0"/>
              <a:t> </a:t>
            </a:r>
            <a:r>
              <a:rPr lang="fi-FI" dirty="0" err="1"/>
              <a:t>schizophrenia</a:t>
            </a:r>
            <a:r>
              <a:rPr lang="fi-FI" dirty="0"/>
              <a:t> </a:t>
            </a:r>
            <a:r>
              <a:rPr lang="fi-FI" dirty="0" err="1"/>
              <a:t>have</a:t>
            </a:r>
            <a:r>
              <a:rPr lang="fi-FI" dirty="0"/>
              <a:t> </a:t>
            </a:r>
            <a:r>
              <a:rPr lang="fi-FI" dirty="0" err="1"/>
              <a:t>shown</a:t>
            </a:r>
            <a:r>
              <a:rPr lang="fi-FI" dirty="0"/>
              <a:t> </a:t>
            </a:r>
            <a:r>
              <a:rPr lang="fi-FI" dirty="0" err="1"/>
              <a:t>disease-spesific</a:t>
            </a:r>
            <a:r>
              <a:rPr lang="fi-FI" dirty="0"/>
              <a:t> </a:t>
            </a:r>
            <a:r>
              <a:rPr lang="fi-FI" dirty="0" err="1"/>
              <a:t>alterations</a:t>
            </a:r>
            <a:endParaRPr lang="fi-FI" dirty="0"/>
          </a:p>
        </p:txBody>
      </p:sp>
    </p:spTree>
    <p:extLst>
      <p:ext uri="{BB962C8B-B14F-4D97-AF65-F5344CB8AC3E}">
        <p14:creationId xmlns:p14="http://schemas.microsoft.com/office/powerpoint/2010/main" val="93243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Rectangle 104">
            <a:extLst>
              <a:ext uri="{FF2B5EF4-FFF2-40B4-BE49-F238E27FC236}">
                <a16:creationId xmlns:a16="http://schemas.microsoft.com/office/drawing/2014/main" id="{B84D59E8-CF98-450F-9EC5-9CE63CFF87E6}"/>
              </a:ext>
            </a:extLst>
          </p:cNvPr>
          <p:cNvSpPr/>
          <p:nvPr/>
        </p:nvSpPr>
        <p:spPr>
          <a:xfrm>
            <a:off x="9262952" y="1739901"/>
            <a:ext cx="2768611" cy="3677199"/>
          </a:xfrm>
          <a:prstGeom prst="rect">
            <a:avLst/>
          </a:prstGeom>
          <a:solidFill>
            <a:srgbClr val="EEF4E0"/>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04" name="Rectangle 103">
            <a:extLst>
              <a:ext uri="{FF2B5EF4-FFF2-40B4-BE49-F238E27FC236}">
                <a16:creationId xmlns:a16="http://schemas.microsoft.com/office/drawing/2014/main" id="{E7EADB61-E3BF-4DAA-B0E2-E65AC5176F96}"/>
              </a:ext>
            </a:extLst>
          </p:cNvPr>
          <p:cNvSpPr/>
          <p:nvPr/>
        </p:nvSpPr>
        <p:spPr>
          <a:xfrm>
            <a:off x="6379350" y="1739901"/>
            <a:ext cx="2768611" cy="3705670"/>
          </a:xfrm>
          <a:prstGeom prst="rect">
            <a:avLst/>
          </a:prstGeom>
          <a:solidFill>
            <a:srgbClr val="F8DCF5"/>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60" name="Isosceles Triangle 59">
            <a:extLst>
              <a:ext uri="{FF2B5EF4-FFF2-40B4-BE49-F238E27FC236}">
                <a16:creationId xmlns:a16="http://schemas.microsoft.com/office/drawing/2014/main" id="{4CED9632-B3E6-4855-9162-8A0C9F89652C}"/>
              </a:ext>
            </a:extLst>
          </p:cNvPr>
          <p:cNvSpPr/>
          <p:nvPr/>
        </p:nvSpPr>
        <p:spPr>
          <a:xfrm rot="20022714" flipV="1">
            <a:off x="513796" y="1455991"/>
            <a:ext cx="2317436" cy="2520061"/>
          </a:xfrm>
          <a:custGeom>
            <a:avLst/>
            <a:gdLst>
              <a:gd name="connsiteX0" fmla="*/ 0 w 990643"/>
              <a:gd name="connsiteY0" fmla="*/ 745917 h 745917"/>
              <a:gd name="connsiteX1" fmla="*/ 495322 w 990643"/>
              <a:gd name="connsiteY1" fmla="*/ 0 h 745917"/>
              <a:gd name="connsiteX2" fmla="*/ 990643 w 990643"/>
              <a:gd name="connsiteY2" fmla="*/ 745917 h 745917"/>
              <a:gd name="connsiteX3" fmla="*/ 0 w 990643"/>
              <a:gd name="connsiteY3" fmla="*/ 745917 h 745917"/>
              <a:gd name="connsiteX0" fmla="*/ 0 w 1089296"/>
              <a:gd name="connsiteY0" fmla="*/ 1062366 h 1062366"/>
              <a:gd name="connsiteX1" fmla="*/ 593975 w 1089296"/>
              <a:gd name="connsiteY1" fmla="*/ 0 h 1062366"/>
              <a:gd name="connsiteX2" fmla="*/ 1089296 w 1089296"/>
              <a:gd name="connsiteY2" fmla="*/ 745917 h 1062366"/>
              <a:gd name="connsiteX3" fmla="*/ 0 w 1089296"/>
              <a:gd name="connsiteY3" fmla="*/ 1062366 h 1062366"/>
              <a:gd name="connsiteX0" fmla="*/ 0 w 1502294"/>
              <a:gd name="connsiteY0" fmla="*/ 1062366 h 2142062"/>
              <a:gd name="connsiteX1" fmla="*/ 593975 w 1502294"/>
              <a:gd name="connsiteY1" fmla="*/ 0 h 2142062"/>
              <a:gd name="connsiteX2" fmla="*/ 1502294 w 1502294"/>
              <a:gd name="connsiteY2" fmla="*/ 2142062 h 2142062"/>
              <a:gd name="connsiteX3" fmla="*/ 0 w 1502294"/>
              <a:gd name="connsiteY3" fmla="*/ 1062366 h 2142062"/>
              <a:gd name="connsiteX0" fmla="*/ 0 w 2317436"/>
              <a:gd name="connsiteY0" fmla="*/ 2759911 h 2759911"/>
              <a:gd name="connsiteX1" fmla="*/ 1409117 w 2317436"/>
              <a:gd name="connsiteY1" fmla="*/ 0 h 2759911"/>
              <a:gd name="connsiteX2" fmla="*/ 2317436 w 2317436"/>
              <a:gd name="connsiteY2" fmla="*/ 2142062 h 2759911"/>
              <a:gd name="connsiteX3" fmla="*/ 0 w 2317436"/>
              <a:gd name="connsiteY3" fmla="*/ 2759911 h 2759911"/>
            </a:gdLst>
            <a:ahLst/>
            <a:cxnLst>
              <a:cxn ang="0">
                <a:pos x="connsiteX0" y="connsiteY0"/>
              </a:cxn>
              <a:cxn ang="0">
                <a:pos x="connsiteX1" y="connsiteY1"/>
              </a:cxn>
              <a:cxn ang="0">
                <a:pos x="connsiteX2" y="connsiteY2"/>
              </a:cxn>
              <a:cxn ang="0">
                <a:pos x="connsiteX3" y="connsiteY3"/>
              </a:cxn>
            </a:cxnLst>
            <a:rect l="l" t="t" r="r" b="b"/>
            <a:pathLst>
              <a:path w="2317436" h="2759911">
                <a:moveTo>
                  <a:pt x="0" y="2759911"/>
                </a:moveTo>
                <a:lnTo>
                  <a:pt x="1409117" y="0"/>
                </a:lnTo>
                <a:lnTo>
                  <a:pt x="2317436" y="2142062"/>
                </a:lnTo>
                <a:lnTo>
                  <a:pt x="0" y="2759911"/>
                </a:lnTo>
                <a:close/>
              </a:path>
            </a:pathLst>
          </a:custGeom>
          <a:gradFill flip="none" rotWithShape="1">
            <a:gsLst>
              <a:gs pos="0">
                <a:srgbClr val="60C1DA">
                  <a:tint val="66000"/>
                  <a:satMod val="160000"/>
                </a:srgbClr>
              </a:gs>
              <a:gs pos="50000">
                <a:srgbClr val="60C1DA">
                  <a:tint val="44500"/>
                  <a:satMod val="160000"/>
                </a:srgbClr>
              </a:gs>
              <a:gs pos="100000">
                <a:srgbClr val="60C1DA">
                  <a:tint val="23500"/>
                  <a:satMod val="160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61" name="Isosceles Triangle 59">
            <a:extLst>
              <a:ext uri="{FF2B5EF4-FFF2-40B4-BE49-F238E27FC236}">
                <a16:creationId xmlns:a16="http://schemas.microsoft.com/office/drawing/2014/main" id="{4133C3F2-67A4-4AAB-849C-C92425D55E0D}"/>
              </a:ext>
            </a:extLst>
          </p:cNvPr>
          <p:cNvSpPr/>
          <p:nvPr/>
        </p:nvSpPr>
        <p:spPr>
          <a:xfrm rot="1577286" flipH="1" flipV="1">
            <a:off x="2489349" y="1193412"/>
            <a:ext cx="2743403" cy="2759836"/>
          </a:xfrm>
          <a:custGeom>
            <a:avLst/>
            <a:gdLst>
              <a:gd name="connsiteX0" fmla="*/ 0 w 990643"/>
              <a:gd name="connsiteY0" fmla="*/ 745917 h 745917"/>
              <a:gd name="connsiteX1" fmla="*/ 495322 w 990643"/>
              <a:gd name="connsiteY1" fmla="*/ 0 h 745917"/>
              <a:gd name="connsiteX2" fmla="*/ 990643 w 990643"/>
              <a:gd name="connsiteY2" fmla="*/ 745917 h 745917"/>
              <a:gd name="connsiteX3" fmla="*/ 0 w 990643"/>
              <a:gd name="connsiteY3" fmla="*/ 745917 h 745917"/>
              <a:gd name="connsiteX0" fmla="*/ 0 w 1089296"/>
              <a:gd name="connsiteY0" fmla="*/ 1062366 h 1062366"/>
              <a:gd name="connsiteX1" fmla="*/ 593975 w 1089296"/>
              <a:gd name="connsiteY1" fmla="*/ 0 h 1062366"/>
              <a:gd name="connsiteX2" fmla="*/ 1089296 w 1089296"/>
              <a:gd name="connsiteY2" fmla="*/ 745917 h 1062366"/>
              <a:gd name="connsiteX3" fmla="*/ 0 w 1089296"/>
              <a:gd name="connsiteY3" fmla="*/ 1062366 h 1062366"/>
              <a:gd name="connsiteX0" fmla="*/ 0 w 1829979"/>
              <a:gd name="connsiteY0" fmla="*/ 1062366 h 2020635"/>
              <a:gd name="connsiteX1" fmla="*/ 593975 w 1829979"/>
              <a:gd name="connsiteY1" fmla="*/ 0 h 2020635"/>
              <a:gd name="connsiteX2" fmla="*/ 1829979 w 1829979"/>
              <a:gd name="connsiteY2" fmla="*/ 2020635 h 2020635"/>
              <a:gd name="connsiteX3" fmla="*/ 0 w 1829979"/>
              <a:gd name="connsiteY3" fmla="*/ 1062366 h 2020635"/>
              <a:gd name="connsiteX0" fmla="*/ 0 w 2743403"/>
              <a:gd name="connsiteY0" fmla="*/ 3022507 h 3022507"/>
              <a:gd name="connsiteX1" fmla="*/ 1507399 w 2743403"/>
              <a:gd name="connsiteY1" fmla="*/ 0 h 3022507"/>
              <a:gd name="connsiteX2" fmla="*/ 2743403 w 2743403"/>
              <a:gd name="connsiteY2" fmla="*/ 2020635 h 3022507"/>
              <a:gd name="connsiteX3" fmla="*/ 0 w 2743403"/>
              <a:gd name="connsiteY3" fmla="*/ 3022507 h 3022507"/>
            </a:gdLst>
            <a:ahLst/>
            <a:cxnLst>
              <a:cxn ang="0">
                <a:pos x="connsiteX0" y="connsiteY0"/>
              </a:cxn>
              <a:cxn ang="0">
                <a:pos x="connsiteX1" y="connsiteY1"/>
              </a:cxn>
              <a:cxn ang="0">
                <a:pos x="connsiteX2" y="connsiteY2"/>
              </a:cxn>
              <a:cxn ang="0">
                <a:pos x="connsiteX3" y="connsiteY3"/>
              </a:cxn>
            </a:cxnLst>
            <a:rect l="l" t="t" r="r" b="b"/>
            <a:pathLst>
              <a:path w="2743403" h="3022507">
                <a:moveTo>
                  <a:pt x="0" y="3022507"/>
                </a:moveTo>
                <a:lnTo>
                  <a:pt x="1507399" y="0"/>
                </a:lnTo>
                <a:lnTo>
                  <a:pt x="2743403" y="2020635"/>
                </a:lnTo>
                <a:lnTo>
                  <a:pt x="0" y="3022507"/>
                </a:lnTo>
                <a:close/>
              </a:path>
            </a:pathLst>
          </a:custGeom>
          <a:gradFill flip="none" rotWithShape="1">
            <a:gsLst>
              <a:gs pos="0">
                <a:srgbClr val="60C1DA">
                  <a:tint val="66000"/>
                  <a:satMod val="160000"/>
                </a:srgbClr>
              </a:gs>
              <a:gs pos="50000">
                <a:srgbClr val="60C1DA">
                  <a:tint val="44500"/>
                  <a:satMod val="160000"/>
                </a:srgbClr>
              </a:gs>
              <a:gs pos="100000">
                <a:srgbClr val="60C1DA">
                  <a:tint val="23500"/>
                  <a:satMod val="160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62" name="Isosceles Triangle 59">
            <a:extLst>
              <a:ext uri="{FF2B5EF4-FFF2-40B4-BE49-F238E27FC236}">
                <a16:creationId xmlns:a16="http://schemas.microsoft.com/office/drawing/2014/main" id="{19CDBE90-CA0E-4030-B758-2ACEE12E9EA6}"/>
              </a:ext>
            </a:extLst>
          </p:cNvPr>
          <p:cNvSpPr/>
          <p:nvPr/>
        </p:nvSpPr>
        <p:spPr>
          <a:xfrm rot="10800000" flipH="1" flipV="1">
            <a:off x="390021" y="4302066"/>
            <a:ext cx="4644026" cy="978273"/>
          </a:xfrm>
          <a:custGeom>
            <a:avLst/>
            <a:gdLst>
              <a:gd name="connsiteX0" fmla="*/ 0 w 990643"/>
              <a:gd name="connsiteY0" fmla="*/ 745917 h 745917"/>
              <a:gd name="connsiteX1" fmla="*/ 495322 w 990643"/>
              <a:gd name="connsiteY1" fmla="*/ 0 h 745917"/>
              <a:gd name="connsiteX2" fmla="*/ 990643 w 990643"/>
              <a:gd name="connsiteY2" fmla="*/ 745917 h 745917"/>
              <a:gd name="connsiteX3" fmla="*/ 0 w 990643"/>
              <a:gd name="connsiteY3" fmla="*/ 745917 h 745917"/>
              <a:gd name="connsiteX0" fmla="*/ 0 w 1089296"/>
              <a:gd name="connsiteY0" fmla="*/ 1062366 h 1062366"/>
              <a:gd name="connsiteX1" fmla="*/ 593975 w 1089296"/>
              <a:gd name="connsiteY1" fmla="*/ 0 h 1062366"/>
              <a:gd name="connsiteX2" fmla="*/ 1089296 w 1089296"/>
              <a:gd name="connsiteY2" fmla="*/ 745917 h 1062366"/>
              <a:gd name="connsiteX3" fmla="*/ 0 w 1089296"/>
              <a:gd name="connsiteY3" fmla="*/ 1062366 h 1062366"/>
              <a:gd name="connsiteX0" fmla="*/ 0 w 1100726"/>
              <a:gd name="connsiteY0" fmla="*/ 724384 h 745917"/>
              <a:gd name="connsiteX1" fmla="*/ 605405 w 1100726"/>
              <a:gd name="connsiteY1" fmla="*/ 0 h 745917"/>
              <a:gd name="connsiteX2" fmla="*/ 1100726 w 1100726"/>
              <a:gd name="connsiteY2" fmla="*/ 745917 h 745917"/>
              <a:gd name="connsiteX3" fmla="*/ 0 w 1100726"/>
              <a:gd name="connsiteY3" fmla="*/ 724384 h 745917"/>
              <a:gd name="connsiteX0" fmla="*/ 0 w 1100726"/>
              <a:gd name="connsiteY0" fmla="*/ 774455 h 774455"/>
              <a:gd name="connsiteX1" fmla="*/ 605405 w 1100726"/>
              <a:gd name="connsiteY1" fmla="*/ 0 h 774455"/>
              <a:gd name="connsiteX2" fmla="*/ 1100726 w 1100726"/>
              <a:gd name="connsiteY2" fmla="*/ 745917 h 774455"/>
              <a:gd name="connsiteX3" fmla="*/ 0 w 1100726"/>
              <a:gd name="connsiteY3" fmla="*/ 774455 h 774455"/>
              <a:gd name="connsiteX0" fmla="*/ 0 w 1077866"/>
              <a:gd name="connsiteY0" fmla="*/ 774455 h 774455"/>
              <a:gd name="connsiteX1" fmla="*/ 605405 w 1077866"/>
              <a:gd name="connsiteY1" fmla="*/ 0 h 774455"/>
              <a:gd name="connsiteX2" fmla="*/ 1077866 w 1077866"/>
              <a:gd name="connsiteY2" fmla="*/ 770953 h 774455"/>
              <a:gd name="connsiteX3" fmla="*/ 0 w 1077866"/>
              <a:gd name="connsiteY3" fmla="*/ 774455 h 774455"/>
              <a:gd name="connsiteX0" fmla="*/ 0 w 1077866"/>
              <a:gd name="connsiteY0" fmla="*/ 461508 h 461508"/>
              <a:gd name="connsiteX1" fmla="*/ 593975 w 1077866"/>
              <a:gd name="connsiteY1" fmla="*/ 0 h 461508"/>
              <a:gd name="connsiteX2" fmla="*/ 1077866 w 1077866"/>
              <a:gd name="connsiteY2" fmla="*/ 458006 h 461508"/>
              <a:gd name="connsiteX3" fmla="*/ 0 w 1077866"/>
              <a:gd name="connsiteY3" fmla="*/ 461508 h 461508"/>
              <a:gd name="connsiteX0" fmla="*/ 0 w 2918096"/>
              <a:gd name="connsiteY0" fmla="*/ 461508 h 1071381"/>
              <a:gd name="connsiteX1" fmla="*/ 593975 w 2918096"/>
              <a:gd name="connsiteY1" fmla="*/ 0 h 1071381"/>
              <a:gd name="connsiteX2" fmla="*/ 2918096 w 2918096"/>
              <a:gd name="connsiteY2" fmla="*/ 1071381 h 1071381"/>
              <a:gd name="connsiteX3" fmla="*/ 0 w 2918096"/>
              <a:gd name="connsiteY3" fmla="*/ 461508 h 1071381"/>
              <a:gd name="connsiteX0" fmla="*/ 0 w 4644026"/>
              <a:gd name="connsiteY0" fmla="*/ 824526 h 1071381"/>
              <a:gd name="connsiteX1" fmla="*/ 2319905 w 4644026"/>
              <a:gd name="connsiteY1" fmla="*/ 0 h 1071381"/>
              <a:gd name="connsiteX2" fmla="*/ 4644026 w 4644026"/>
              <a:gd name="connsiteY2" fmla="*/ 1071381 h 1071381"/>
              <a:gd name="connsiteX3" fmla="*/ 0 w 4644026"/>
              <a:gd name="connsiteY3" fmla="*/ 824526 h 1071381"/>
            </a:gdLst>
            <a:ahLst/>
            <a:cxnLst>
              <a:cxn ang="0">
                <a:pos x="connsiteX0" y="connsiteY0"/>
              </a:cxn>
              <a:cxn ang="0">
                <a:pos x="connsiteX1" y="connsiteY1"/>
              </a:cxn>
              <a:cxn ang="0">
                <a:pos x="connsiteX2" y="connsiteY2"/>
              </a:cxn>
              <a:cxn ang="0">
                <a:pos x="connsiteX3" y="connsiteY3"/>
              </a:cxn>
            </a:cxnLst>
            <a:rect l="l" t="t" r="r" b="b"/>
            <a:pathLst>
              <a:path w="4644026" h="1071381">
                <a:moveTo>
                  <a:pt x="0" y="824526"/>
                </a:moveTo>
                <a:lnTo>
                  <a:pt x="2319905" y="0"/>
                </a:lnTo>
                <a:lnTo>
                  <a:pt x="4644026" y="1071381"/>
                </a:lnTo>
                <a:lnTo>
                  <a:pt x="0" y="824526"/>
                </a:lnTo>
                <a:close/>
              </a:path>
            </a:pathLst>
          </a:custGeom>
          <a:gradFill flip="none" rotWithShape="1">
            <a:gsLst>
              <a:gs pos="0">
                <a:srgbClr val="60C1DA">
                  <a:tint val="66000"/>
                  <a:satMod val="160000"/>
                </a:srgbClr>
              </a:gs>
              <a:gs pos="50000">
                <a:srgbClr val="60C1DA">
                  <a:tint val="44500"/>
                  <a:satMod val="160000"/>
                </a:srgbClr>
              </a:gs>
              <a:gs pos="100000">
                <a:srgbClr val="60C1DA">
                  <a:tint val="23500"/>
                  <a:satMod val="160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dirty="0"/>
          </a:p>
        </p:txBody>
      </p:sp>
      <p:sp>
        <p:nvSpPr>
          <p:cNvPr id="4" name="Slide Number Placeholder 3">
            <a:extLst>
              <a:ext uri="{FF2B5EF4-FFF2-40B4-BE49-F238E27FC236}">
                <a16:creationId xmlns:a16="http://schemas.microsoft.com/office/drawing/2014/main" id="{853E0086-4517-41B1-9E32-992E9FC92106}"/>
              </a:ext>
            </a:extLst>
          </p:cNvPr>
          <p:cNvSpPr>
            <a:spLocks noGrp="1"/>
          </p:cNvSpPr>
          <p:nvPr>
            <p:ph type="sldNum" sz="quarter" idx="12"/>
          </p:nvPr>
        </p:nvSpPr>
        <p:spPr>
          <a:xfrm>
            <a:off x="11135784" y="6257521"/>
            <a:ext cx="480483" cy="250825"/>
          </a:xfrm>
        </p:spPr>
        <p:txBody>
          <a:bodyPr/>
          <a:lstStyle/>
          <a:p>
            <a:fld id="{7BA08811-ADA8-494F-AF50-AA61B9DC9253}" type="slidenum">
              <a:rPr lang="fi-FI" smtClean="0"/>
              <a:t>7</a:t>
            </a:fld>
            <a:endParaRPr lang="fi-FI"/>
          </a:p>
        </p:txBody>
      </p:sp>
      <p:grpSp>
        <p:nvGrpSpPr>
          <p:cNvPr id="38" name="Group 37">
            <a:extLst>
              <a:ext uri="{FF2B5EF4-FFF2-40B4-BE49-F238E27FC236}">
                <a16:creationId xmlns:a16="http://schemas.microsoft.com/office/drawing/2014/main" id="{A007BA0C-DCAC-4EAE-B0B7-2DD54B440EF9}"/>
              </a:ext>
            </a:extLst>
          </p:cNvPr>
          <p:cNvGrpSpPr>
            <a:grpSpLocks noChangeAspect="1"/>
          </p:cNvGrpSpPr>
          <p:nvPr/>
        </p:nvGrpSpPr>
        <p:grpSpPr>
          <a:xfrm>
            <a:off x="8332770" y="3508474"/>
            <a:ext cx="3231091" cy="2216091"/>
            <a:chOff x="3545306" y="3345787"/>
            <a:chExt cx="3603460" cy="2471483"/>
          </a:xfrm>
        </p:grpSpPr>
        <p:grpSp>
          <p:nvGrpSpPr>
            <p:cNvPr id="17" name="Group 16">
              <a:extLst>
                <a:ext uri="{FF2B5EF4-FFF2-40B4-BE49-F238E27FC236}">
                  <a16:creationId xmlns:a16="http://schemas.microsoft.com/office/drawing/2014/main" id="{5AF702DC-FEC9-4B6C-9BB5-AF50F63F3B71}"/>
                </a:ext>
              </a:extLst>
            </p:cNvPr>
            <p:cNvGrpSpPr/>
            <p:nvPr/>
          </p:nvGrpSpPr>
          <p:grpSpPr>
            <a:xfrm>
              <a:off x="3545306" y="4690311"/>
              <a:ext cx="1676398" cy="1126959"/>
              <a:chOff x="3545306" y="4690311"/>
              <a:chExt cx="1676398" cy="1126959"/>
            </a:xfrm>
          </p:grpSpPr>
          <p:grpSp>
            <p:nvGrpSpPr>
              <p:cNvPr id="10" name="Group 9">
                <a:extLst>
                  <a:ext uri="{FF2B5EF4-FFF2-40B4-BE49-F238E27FC236}">
                    <a16:creationId xmlns:a16="http://schemas.microsoft.com/office/drawing/2014/main" id="{4097017B-9A93-44EA-8ABE-A5AB12DE64F3}"/>
                  </a:ext>
                </a:extLst>
              </p:cNvPr>
              <p:cNvGrpSpPr/>
              <p:nvPr/>
            </p:nvGrpSpPr>
            <p:grpSpPr>
              <a:xfrm>
                <a:off x="3545306" y="5149516"/>
                <a:ext cx="761999" cy="493295"/>
                <a:chOff x="3545306" y="5149516"/>
                <a:chExt cx="761999" cy="493295"/>
              </a:xfrm>
            </p:grpSpPr>
            <p:sp>
              <p:nvSpPr>
                <p:cNvPr id="8" name="Oval 7">
                  <a:extLst>
                    <a:ext uri="{FF2B5EF4-FFF2-40B4-BE49-F238E27FC236}">
                      <a16:creationId xmlns:a16="http://schemas.microsoft.com/office/drawing/2014/main" id="{80626FBA-CD5B-403B-99C7-1A2FF2676E9E}"/>
                    </a:ext>
                  </a:extLst>
                </p:cNvPr>
                <p:cNvSpPr/>
                <p:nvPr/>
              </p:nvSpPr>
              <p:spPr>
                <a:xfrm>
                  <a:off x="3545306" y="5149516"/>
                  <a:ext cx="761999" cy="493295"/>
                </a:xfrm>
                <a:prstGeom prst="ellipse">
                  <a:avLst/>
                </a:prstGeom>
                <a:solidFill>
                  <a:schemeClr val="accent6">
                    <a:lumMod val="60000"/>
                    <a:lumOff val="4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9" name="Oval 8">
                  <a:extLst>
                    <a:ext uri="{FF2B5EF4-FFF2-40B4-BE49-F238E27FC236}">
                      <a16:creationId xmlns:a16="http://schemas.microsoft.com/office/drawing/2014/main" id="{15CCE1BA-01CE-489E-A115-6AA81601B017}"/>
                    </a:ext>
                  </a:extLst>
                </p:cNvPr>
                <p:cNvSpPr/>
                <p:nvPr/>
              </p:nvSpPr>
              <p:spPr>
                <a:xfrm>
                  <a:off x="3910265" y="5317957"/>
                  <a:ext cx="216569" cy="156414"/>
                </a:xfrm>
                <a:prstGeom prst="ellipse">
                  <a:avLst/>
                </a:prstGeom>
                <a:solidFill>
                  <a:schemeClr val="accent5">
                    <a:lumMod val="40000"/>
                    <a:lumOff val="6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11" name="Group 10">
                <a:extLst>
                  <a:ext uri="{FF2B5EF4-FFF2-40B4-BE49-F238E27FC236}">
                    <a16:creationId xmlns:a16="http://schemas.microsoft.com/office/drawing/2014/main" id="{80EF6EB5-5384-4807-8E17-EA0B143B48C8}"/>
                  </a:ext>
                </a:extLst>
              </p:cNvPr>
              <p:cNvGrpSpPr/>
              <p:nvPr/>
            </p:nvGrpSpPr>
            <p:grpSpPr>
              <a:xfrm>
                <a:off x="4126834" y="4690311"/>
                <a:ext cx="761999" cy="493295"/>
                <a:chOff x="3545306" y="5149516"/>
                <a:chExt cx="761999" cy="493295"/>
              </a:xfrm>
            </p:grpSpPr>
            <p:sp>
              <p:nvSpPr>
                <p:cNvPr id="12" name="Oval 11">
                  <a:extLst>
                    <a:ext uri="{FF2B5EF4-FFF2-40B4-BE49-F238E27FC236}">
                      <a16:creationId xmlns:a16="http://schemas.microsoft.com/office/drawing/2014/main" id="{57CBAF62-88C3-42DB-8F74-9F5C758BFBBA}"/>
                    </a:ext>
                  </a:extLst>
                </p:cNvPr>
                <p:cNvSpPr/>
                <p:nvPr/>
              </p:nvSpPr>
              <p:spPr>
                <a:xfrm>
                  <a:off x="3545306" y="5149516"/>
                  <a:ext cx="761999" cy="493295"/>
                </a:xfrm>
                <a:prstGeom prst="ellipse">
                  <a:avLst/>
                </a:prstGeom>
                <a:solidFill>
                  <a:schemeClr val="accent6">
                    <a:lumMod val="60000"/>
                    <a:lumOff val="4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3" name="Oval 12">
                  <a:extLst>
                    <a:ext uri="{FF2B5EF4-FFF2-40B4-BE49-F238E27FC236}">
                      <a16:creationId xmlns:a16="http://schemas.microsoft.com/office/drawing/2014/main" id="{180AB1AD-5C80-4607-B63C-FA71A35D57E0}"/>
                    </a:ext>
                  </a:extLst>
                </p:cNvPr>
                <p:cNvSpPr/>
                <p:nvPr/>
              </p:nvSpPr>
              <p:spPr>
                <a:xfrm>
                  <a:off x="3910265" y="5317957"/>
                  <a:ext cx="216569" cy="156414"/>
                </a:xfrm>
                <a:prstGeom prst="ellipse">
                  <a:avLst/>
                </a:prstGeom>
                <a:solidFill>
                  <a:schemeClr val="accent5">
                    <a:lumMod val="40000"/>
                    <a:lumOff val="6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14" name="Group 13">
                <a:extLst>
                  <a:ext uri="{FF2B5EF4-FFF2-40B4-BE49-F238E27FC236}">
                    <a16:creationId xmlns:a16="http://schemas.microsoft.com/office/drawing/2014/main" id="{2585F38E-B0F0-4469-8F6B-935C89EF495A}"/>
                  </a:ext>
                </a:extLst>
              </p:cNvPr>
              <p:cNvGrpSpPr/>
              <p:nvPr/>
            </p:nvGrpSpPr>
            <p:grpSpPr>
              <a:xfrm>
                <a:off x="4459705" y="5323975"/>
                <a:ext cx="761999" cy="493295"/>
                <a:chOff x="3545306" y="5149516"/>
                <a:chExt cx="761999" cy="493295"/>
              </a:xfrm>
            </p:grpSpPr>
            <p:sp>
              <p:nvSpPr>
                <p:cNvPr id="15" name="Oval 14">
                  <a:extLst>
                    <a:ext uri="{FF2B5EF4-FFF2-40B4-BE49-F238E27FC236}">
                      <a16:creationId xmlns:a16="http://schemas.microsoft.com/office/drawing/2014/main" id="{B473BC2D-586A-4BEB-9DD6-681A7536CE74}"/>
                    </a:ext>
                  </a:extLst>
                </p:cNvPr>
                <p:cNvSpPr/>
                <p:nvPr/>
              </p:nvSpPr>
              <p:spPr>
                <a:xfrm>
                  <a:off x="3545306" y="5149516"/>
                  <a:ext cx="761999" cy="493295"/>
                </a:xfrm>
                <a:prstGeom prst="ellipse">
                  <a:avLst/>
                </a:prstGeom>
                <a:solidFill>
                  <a:schemeClr val="accent6">
                    <a:lumMod val="60000"/>
                    <a:lumOff val="4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16" name="Oval 15">
                  <a:extLst>
                    <a:ext uri="{FF2B5EF4-FFF2-40B4-BE49-F238E27FC236}">
                      <a16:creationId xmlns:a16="http://schemas.microsoft.com/office/drawing/2014/main" id="{F3F138BC-CAFD-4461-B1BE-376A0C7B4596}"/>
                    </a:ext>
                  </a:extLst>
                </p:cNvPr>
                <p:cNvSpPr/>
                <p:nvPr/>
              </p:nvSpPr>
              <p:spPr>
                <a:xfrm>
                  <a:off x="3910265" y="5317957"/>
                  <a:ext cx="216569" cy="156414"/>
                </a:xfrm>
                <a:prstGeom prst="ellipse">
                  <a:avLst/>
                </a:prstGeom>
                <a:solidFill>
                  <a:schemeClr val="accent5">
                    <a:lumMod val="40000"/>
                    <a:lumOff val="60000"/>
                  </a:schemeClr>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grpSp>
          <p:nvGrpSpPr>
            <p:cNvPr id="18" name="Group 17">
              <a:extLst>
                <a:ext uri="{FF2B5EF4-FFF2-40B4-BE49-F238E27FC236}">
                  <a16:creationId xmlns:a16="http://schemas.microsoft.com/office/drawing/2014/main" id="{C03B9C9F-9673-4A01-8FB6-E6C7BD0BB86B}"/>
                </a:ext>
              </a:extLst>
            </p:cNvPr>
            <p:cNvGrpSpPr/>
            <p:nvPr/>
          </p:nvGrpSpPr>
          <p:grpSpPr>
            <a:xfrm>
              <a:off x="4557969" y="3345787"/>
              <a:ext cx="1676398" cy="1126959"/>
              <a:chOff x="3545306" y="4690311"/>
              <a:chExt cx="1676398" cy="1126959"/>
            </a:xfrm>
            <a:solidFill>
              <a:srgbClr val="A0EBA6"/>
            </a:solidFill>
          </p:grpSpPr>
          <p:grpSp>
            <p:nvGrpSpPr>
              <p:cNvPr id="19" name="Group 18">
                <a:extLst>
                  <a:ext uri="{FF2B5EF4-FFF2-40B4-BE49-F238E27FC236}">
                    <a16:creationId xmlns:a16="http://schemas.microsoft.com/office/drawing/2014/main" id="{2E8DD951-0276-4840-9814-95834F2C6A8D}"/>
                  </a:ext>
                </a:extLst>
              </p:cNvPr>
              <p:cNvGrpSpPr/>
              <p:nvPr/>
            </p:nvGrpSpPr>
            <p:grpSpPr>
              <a:xfrm>
                <a:off x="3545306" y="5149516"/>
                <a:ext cx="761999" cy="493295"/>
                <a:chOff x="3545306" y="5149516"/>
                <a:chExt cx="761999" cy="493295"/>
              </a:xfrm>
              <a:grpFill/>
            </p:grpSpPr>
            <p:sp>
              <p:nvSpPr>
                <p:cNvPr id="26" name="Oval 25">
                  <a:extLst>
                    <a:ext uri="{FF2B5EF4-FFF2-40B4-BE49-F238E27FC236}">
                      <a16:creationId xmlns:a16="http://schemas.microsoft.com/office/drawing/2014/main" id="{1EB16067-C491-432E-AA73-AA5C39060C09}"/>
                    </a:ext>
                  </a:extLst>
                </p:cNvPr>
                <p:cNvSpPr/>
                <p:nvPr/>
              </p:nvSpPr>
              <p:spPr>
                <a:xfrm>
                  <a:off x="3545306" y="5149516"/>
                  <a:ext cx="761999" cy="493295"/>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7" name="Oval 26">
                  <a:extLst>
                    <a:ext uri="{FF2B5EF4-FFF2-40B4-BE49-F238E27FC236}">
                      <a16:creationId xmlns:a16="http://schemas.microsoft.com/office/drawing/2014/main" id="{73A7304F-133E-4A6E-B29B-8AFA9C1EF547}"/>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20" name="Group 19">
                <a:extLst>
                  <a:ext uri="{FF2B5EF4-FFF2-40B4-BE49-F238E27FC236}">
                    <a16:creationId xmlns:a16="http://schemas.microsoft.com/office/drawing/2014/main" id="{1BD051C0-8FFF-45C1-A996-ACE26650A13D}"/>
                  </a:ext>
                </a:extLst>
              </p:cNvPr>
              <p:cNvGrpSpPr/>
              <p:nvPr/>
            </p:nvGrpSpPr>
            <p:grpSpPr>
              <a:xfrm>
                <a:off x="4126834" y="4690311"/>
                <a:ext cx="761999" cy="493295"/>
                <a:chOff x="3545306" y="5149516"/>
                <a:chExt cx="761999" cy="493295"/>
              </a:xfrm>
              <a:grpFill/>
            </p:grpSpPr>
            <p:sp>
              <p:nvSpPr>
                <p:cNvPr id="24" name="Oval 23">
                  <a:extLst>
                    <a:ext uri="{FF2B5EF4-FFF2-40B4-BE49-F238E27FC236}">
                      <a16:creationId xmlns:a16="http://schemas.microsoft.com/office/drawing/2014/main" id="{5D32496B-6B0F-41E4-8BEB-F7CB9220D4F8}"/>
                    </a:ext>
                  </a:extLst>
                </p:cNvPr>
                <p:cNvSpPr/>
                <p:nvPr/>
              </p:nvSpPr>
              <p:spPr>
                <a:xfrm>
                  <a:off x="3545306" y="5149516"/>
                  <a:ext cx="761999" cy="493295"/>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5" name="Oval 24">
                  <a:extLst>
                    <a:ext uri="{FF2B5EF4-FFF2-40B4-BE49-F238E27FC236}">
                      <a16:creationId xmlns:a16="http://schemas.microsoft.com/office/drawing/2014/main" id="{19B91B6C-598E-46A1-A7AE-B91E3C374FA9}"/>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21" name="Group 20">
                <a:extLst>
                  <a:ext uri="{FF2B5EF4-FFF2-40B4-BE49-F238E27FC236}">
                    <a16:creationId xmlns:a16="http://schemas.microsoft.com/office/drawing/2014/main" id="{C1B8F2A3-3E30-44D8-A3BD-CE529A840F5E}"/>
                  </a:ext>
                </a:extLst>
              </p:cNvPr>
              <p:cNvGrpSpPr/>
              <p:nvPr/>
            </p:nvGrpSpPr>
            <p:grpSpPr>
              <a:xfrm>
                <a:off x="4459705" y="5323975"/>
                <a:ext cx="761999" cy="493295"/>
                <a:chOff x="3545306" y="5149516"/>
                <a:chExt cx="761999" cy="493295"/>
              </a:xfrm>
              <a:grpFill/>
            </p:grpSpPr>
            <p:sp>
              <p:nvSpPr>
                <p:cNvPr id="22" name="Oval 21">
                  <a:extLst>
                    <a:ext uri="{FF2B5EF4-FFF2-40B4-BE49-F238E27FC236}">
                      <a16:creationId xmlns:a16="http://schemas.microsoft.com/office/drawing/2014/main" id="{94766F55-E7D4-4FCC-A343-CB67C58D2846}"/>
                    </a:ext>
                  </a:extLst>
                </p:cNvPr>
                <p:cNvSpPr/>
                <p:nvPr/>
              </p:nvSpPr>
              <p:spPr>
                <a:xfrm>
                  <a:off x="3545306" y="5149516"/>
                  <a:ext cx="761999" cy="493295"/>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23" name="Oval 22">
                  <a:extLst>
                    <a:ext uri="{FF2B5EF4-FFF2-40B4-BE49-F238E27FC236}">
                      <a16:creationId xmlns:a16="http://schemas.microsoft.com/office/drawing/2014/main" id="{57907BFA-CD3D-4A57-8F81-C302A50A389D}"/>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grpSp>
          <p:nvGrpSpPr>
            <p:cNvPr id="28" name="Group 27">
              <a:extLst>
                <a:ext uri="{FF2B5EF4-FFF2-40B4-BE49-F238E27FC236}">
                  <a16:creationId xmlns:a16="http://schemas.microsoft.com/office/drawing/2014/main" id="{59047C34-C742-45AD-B47C-5F572E6904D9}"/>
                </a:ext>
              </a:extLst>
            </p:cNvPr>
            <p:cNvGrpSpPr/>
            <p:nvPr/>
          </p:nvGrpSpPr>
          <p:grpSpPr>
            <a:xfrm>
              <a:off x="5472368" y="4394535"/>
              <a:ext cx="1676398" cy="1126959"/>
              <a:chOff x="3545306" y="4690311"/>
              <a:chExt cx="1676398" cy="1126959"/>
            </a:xfrm>
            <a:solidFill>
              <a:srgbClr val="2D8FF1"/>
            </a:solidFill>
          </p:grpSpPr>
          <p:grpSp>
            <p:nvGrpSpPr>
              <p:cNvPr id="29" name="Group 28">
                <a:extLst>
                  <a:ext uri="{FF2B5EF4-FFF2-40B4-BE49-F238E27FC236}">
                    <a16:creationId xmlns:a16="http://schemas.microsoft.com/office/drawing/2014/main" id="{4B19750E-CE57-447B-B041-4910ECC22721}"/>
                  </a:ext>
                </a:extLst>
              </p:cNvPr>
              <p:cNvGrpSpPr/>
              <p:nvPr/>
            </p:nvGrpSpPr>
            <p:grpSpPr>
              <a:xfrm>
                <a:off x="3545306" y="5149516"/>
                <a:ext cx="761999" cy="493295"/>
                <a:chOff x="3545306" y="5149516"/>
                <a:chExt cx="761999" cy="493295"/>
              </a:xfrm>
              <a:grpFill/>
            </p:grpSpPr>
            <p:sp>
              <p:nvSpPr>
                <p:cNvPr id="36" name="Oval 35">
                  <a:extLst>
                    <a:ext uri="{FF2B5EF4-FFF2-40B4-BE49-F238E27FC236}">
                      <a16:creationId xmlns:a16="http://schemas.microsoft.com/office/drawing/2014/main" id="{E6ADE282-627F-4172-A03F-9534F305F3C7}"/>
                    </a:ext>
                  </a:extLst>
                </p:cNvPr>
                <p:cNvSpPr/>
                <p:nvPr/>
              </p:nvSpPr>
              <p:spPr>
                <a:xfrm>
                  <a:off x="3545306" y="5149516"/>
                  <a:ext cx="761999" cy="493295"/>
                </a:xfrm>
                <a:prstGeom prst="ellipse">
                  <a:avLst/>
                </a:prstGeom>
                <a:solidFill>
                  <a:srgbClr val="F1B9EA"/>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37" name="Oval 36">
                  <a:extLst>
                    <a:ext uri="{FF2B5EF4-FFF2-40B4-BE49-F238E27FC236}">
                      <a16:creationId xmlns:a16="http://schemas.microsoft.com/office/drawing/2014/main" id="{DE9CBB5F-F669-4639-B73E-B87E2D1F5CD6}"/>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30" name="Group 29">
                <a:extLst>
                  <a:ext uri="{FF2B5EF4-FFF2-40B4-BE49-F238E27FC236}">
                    <a16:creationId xmlns:a16="http://schemas.microsoft.com/office/drawing/2014/main" id="{18FACFA4-9634-400C-9900-B73E7ECB8044}"/>
                  </a:ext>
                </a:extLst>
              </p:cNvPr>
              <p:cNvGrpSpPr/>
              <p:nvPr/>
            </p:nvGrpSpPr>
            <p:grpSpPr>
              <a:xfrm>
                <a:off x="4126834" y="4690311"/>
                <a:ext cx="761999" cy="493295"/>
                <a:chOff x="3545306" y="5149516"/>
                <a:chExt cx="761999" cy="493295"/>
              </a:xfrm>
              <a:grpFill/>
            </p:grpSpPr>
            <p:sp>
              <p:nvSpPr>
                <p:cNvPr id="34" name="Oval 33">
                  <a:extLst>
                    <a:ext uri="{FF2B5EF4-FFF2-40B4-BE49-F238E27FC236}">
                      <a16:creationId xmlns:a16="http://schemas.microsoft.com/office/drawing/2014/main" id="{99513B1F-B037-4402-922E-51F365F9E608}"/>
                    </a:ext>
                  </a:extLst>
                </p:cNvPr>
                <p:cNvSpPr/>
                <p:nvPr/>
              </p:nvSpPr>
              <p:spPr>
                <a:xfrm>
                  <a:off x="3545306" y="5149516"/>
                  <a:ext cx="761999" cy="493295"/>
                </a:xfrm>
                <a:prstGeom prst="ellipse">
                  <a:avLst/>
                </a:prstGeom>
                <a:solidFill>
                  <a:srgbClr val="F1B9EA"/>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35" name="Oval 34">
                  <a:extLst>
                    <a:ext uri="{FF2B5EF4-FFF2-40B4-BE49-F238E27FC236}">
                      <a16:creationId xmlns:a16="http://schemas.microsoft.com/office/drawing/2014/main" id="{9AEFB06C-D8CB-410D-960C-33CD793E7EB4}"/>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nvGrpSpPr>
              <p:cNvPr id="31" name="Group 30">
                <a:extLst>
                  <a:ext uri="{FF2B5EF4-FFF2-40B4-BE49-F238E27FC236}">
                    <a16:creationId xmlns:a16="http://schemas.microsoft.com/office/drawing/2014/main" id="{F2B7AC15-A8D5-4CED-BFE6-B18DC9C565FB}"/>
                  </a:ext>
                </a:extLst>
              </p:cNvPr>
              <p:cNvGrpSpPr/>
              <p:nvPr/>
            </p:nvGrpSpPr>
            <p:grpSpPr>
              <a:xfrm>
                <a:off x="4459705" y="5323975"/>
                <a:ext cx="761999" cy="493295"/>
                <a:chOff x="3545306" y="5149516"/>
                <a:chExt cx="761999" cy="493295"/>
              </a:xfrm>
              <a:grpFill/>
            </p:grpSpPr>
            <p:sp>
              <p:nvSpPr>
                <p:cNvPr id="32" name="Oval 31">
                  <a:extLst>
                    <a:ext uri="{FF2B5EF4-FFF2-40B4-BE49-F238E27FC236}">
                      <a16:creationId xmlns:a16="http://schemas.microsoft.com/office/drawing/2014/main" id="{FB80BEB3-4341-48F6-AFFE-FEF2C2963F08}"/>
                    </a:ext>
                  </a:extLst>
                </p:cNvPr>
                <p:cNvSpPr/>
                <p:nvPr/>
              </p:nvSpPr>
              <p:spPr>
                <a:xfrm>
                  <a:off x="3545306" y="5149516"/>
                  <a:ext cx="761999" cy="493295"/>
                </a:xfrm>
                <a:prstGeom prst="ellipse">
                  <a:avLst/>
                </a:prstGeom>
                <a:solidFill>
                  <a:srgbClr val="F1B9EA"/>
                </a:solid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33" name="Oval 32">
                  <a:extLst>
                    <a:ext uri="{FF2B5EF4-FFF2-40B4-BE49-F238E27FC236}">
                      <a16:creationId xmlns:a16="http://schemas.microsoft.com/office/drawing/2014/main" id="{B7B982B4-D63C-48C9-A20A-D404FC9559C1}"/>
                    </a:ext>
                  </a:extLst>
                </p:cNvPr>
                <p:cNvSpPr/>
                <p:nvPr/>
              </p:nvSpPr>
              <p:spPr>
                <a:xfrm>
                  <a:off x="3910265" y="5317957"/>
                  <a:ext cx="216569" cy="156414"/>
                </a:xfrm>
                <a:prstGeom prst="ellipse">
                  <a:avLst/>
                </a:prstGeom>
                <a:grpFill/>
                <a:ln>
                  <a:solidFill>
                    <a:schemeClr val="accent2">
                      <a:lumMod val="75000"/>
                    </a:schemeClr>
                  </a:soli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grpSp>
      </p:grpSp>
      <p:grpSp>
        <p:nvGrpSpPr>
          <p:cNvPr id="43" name="Group 42">
            <a:extLst>
              <a:ext uri="{FF2B5EF4-FFF2-40B4-BE49-F238E27FC236}">
                <a16:creationId xmlns:a16="http://schemas.microsoft.com/office/drawing/2014/main" id="{EB885386-01CF-4B36-A524-9E307A149129}"/>
              </a:ext>
            </a:extLst>
          </p:cNvPr>
          <p:cNvGrpSpPr/>
          <p:nvPr/>
        </p:nvGrpSpPr>
        <p:grpSpPr>
          <a:xfrm>
            <a:off x="2050316" y="288147"/>
            <a:ext cx="7379854" cy="523220"/>
            <a:chOff x="1240854" y="173516"/>
            <a:chExt cx="6412843" cy="523220"/>
          </a:xfrm>
        </p:grpSpPr>
        <p:sp>
          <p:nvSpPr>
            <p:cNvPr id="39" name="Rectangle 38">
              <a:extLst>
                <a:ext uri="{FF2B5EF4-FFF2-40B4-BE49-F238E27FC236}">
                  <a16:creationId xmlns:a16="http://schemas.microsoft.com/office/drawing/2014/main" id="{07ABA6BB-B5D8-4D6E-B493-D43B59A3ABAC}"/>
                </a:ext>
              </a:extLst>
            </p:cNvPr>
            <p:cNvSpPr/>
            <p:nvPr/>
          </p:nvSpPr>
          <p:spPr>
            <a:xfrm>
              <a:off x="2850860" y="221704"/>
              <a:ext cx="4802837" cy="461665"/>
            </a:xfrm>
            <a:prstGeom prst="rect">
              <a:avLst/>
            </a:prstGeom>
            <a:ln w="38100">
              <a:solidFill>
                <a:schemeClr val="accent2"/>
              </a:solidFill>
            </a:ln>
          </p:spPr>
          <p:txBody>
            <a:bodyPr wrap="square">
              <a:spAutoFit/>
            </a:bodyPr>
            <a:lstStyle/>
            <a:p>
              <a:r>
                <a:rPr lang="en-US" sz="2400" b="1" dirty="0"/>
                <a:t>Describing the novel cellular model for AD</a:t>
              </a:r>
            </a:p>
          </p:txBody>
        </p:sp>
        <p:sp>
          <p:nvSpPr>
            <p:cNvPr id="40" name="TextBox 39">
              <a:extLst>
                <a:ext uri="{FF2B5EF4-FFF2-40B4-BE49-F238E27FC236}">
                  <a16:creationId xmlns:a16="http://schemas.microsoft.com/office/drawing/2014/main" id="{BE9566B5-513D-4E22-9185-29192AD38105}"/>
                </a:ext>
              </a:extLst>
            </p:cNvPr>
            <p:cNvSpPr txBox="1"/>
            <p:nvPr/>
          </p:nvSpPr>
          <p:spPr>
            <a:xfrm>
              <a:off x="1240854" y="173516"/>
              <a:ext cx="1529744" cy="523220"/>
            </a:xfrm>
            <a:prstGeom prst="rect">
              <a:avLst/>
            </a:prstGeom>
            <a:noFill/>
          </p:spPr>
          <p:txBody>
            <a:bodyPr wrap="none" rtlCol="0">
              <a:spAutoFit/>
            </a:bodyPr>
            <a:lstStyle/>
            <a:p>
              <a:r>
                <a:rPr lang="fi-FI" sz="2800" b="1" dirty="0">
                  <a:solidFill>
                    <a:schemeClr val="accent2">
                      <a:lumMod val="75000"/>
                    </a:schemeClr>
                  </a:solidFill>
                </a:rPr>
                <a:t>MAIN AIM</a:t>
              </a:r>
            </a:p>
          </p:txBody>
        </p:sp>
      </p:grpSp>
      <p:sp>
        <p:nvSpPr>
          <p:cNvPr id="46" name="TextBox 45">
            <a:extLst>
              <a:ext uri="{FF2B5EF4-FFF2-40B4-BE49-F238E27FC236}">
                <a16:creationId xmlns:a16="http://schemas.microsoft.com/office/drawing/2014/main" id="{473A2079-1859-4FE0-A72E-E7D47465C0CF}"/>
              </a:ext>
            </a:extLst>
          </p:cNvPr>
          <p:cNvSpPr txBox="1"/>
          <p:nvPr/>
        </p:nvSpPr>
        <p:spPr>
          <a:xfrm>
            <a:off x="3422421" y="2009581"/>
            <a:ext cx="184731" cy="646331"/>
          </a:xfrm>
          <a:prstGeom prst="rect">
            <a:avLst/>
          </a:prstGeom>
          <a:noFill/>
        </p:spPr>
        <p:txBody>
          <a:bodyPr wrap="none" rtlCol="0">
            <a:spAutoFit/>
          </a:bodyPr>
          <a:lstStyle/>
          <a:p>
            <a:endParaRPr lang="fi-FI" b="1" cap="all" dirty="0"/>
          </a:p>
          <a:p>
            <a:endParaRPr lang="fi-FI" b="1" dirty="0"/>
          </a:p>
        </p:txBody>
      </p:sp>
      <p:sp>
        <p:nvSpPr>
          <p:cNvPr id="48" name="TextBox 47">
            <a:extLst>
              <a:ext uri="{FF2B5EF4-FFF2-40B4-BE49-F238E27FC236}">
                <a16:creationId xmlns:a16="http://schemas.microsoft.com/office/drawing/2014/main" id="{2010D40D-F696-4157-A69C-443E37B6BA5E}"/>
              </a:ext>
            </a:extLst>
          </p:cNvPr>
          <p:cNvSpPr txBox="1"/>
          <p:nvPr/>
        </p:nvSpPr>
        <p:spPr>
          <a:xfrm>
            <a:off x="1906174" y="4659539"/>
            <a:ext cx="1700978" cy="646331"/>
          </a:xfrm>
          <a:prstGeom prst="rect">
            <a:avLst/>
          </a:prstGeom>
          <a:noFill/>
        </p:spPr>
        <p:txBody>
          <a:bodyPr wrap="none" rtlCol="0">
            <a:spAutoFit/>
          </a:bodyPr>
          <a:lstStyle/>
          <a:p>
            <a:r>
              <a:rPr lang="fi-FI" b="1" dirty="0" err="1"/>
              <a:t>Inflammation</a:t>
            </a:r>
            <a:endParaRPr lang="fi-FI" b="1" dirty="0"/>
          </a:p>
          <a:p>
            <a:r>
              <a:rPr lang="fi-FI" b="1" dirty="0" err="1"/>
              <a:t>Cytokines</a:t>
            </a:r>
            <a:r>
              <a:rPr lang="fi-FI" b="1" dirty="0"/>
              <a:t> (CBA)</a:t>
            </a:r>
          </a:p>
        </p:txBody>
      </p:sp>
      <p:sp>
        <p:nvSpPr>
          <p:cNvPr id="54" name="TextBox 53">
            <a:extLst>
              <a:ext uri="{FF2B5EF4-FFF2-40B4-BE49-F238E27FC236}">
                <a16:creationId xmlns:a16="http://schemas.microsoft.com/office/drawing/2014/main" id="{6A3E46BC-1C6A-4E56-BEF7-198154C8339B}"/>
              </a:ext>
            </a:extLst>
          </p:cNvPr>
          <p:cNvSpPr txBox="1"/>
          <p:nvPr/>
        </p:nvSpPr>
        <p:spPr>
          <a:xfrm>
            <a:off x="6625272" y="1042161"/>
            <a:ext cx="4640116" cy="400110"/>
          </a:xfrm>
          <a:prstGeom prst="rect">
            <a:avLst/>
          </a:prstGeom>
          <a:noFill/>
        </p:spPr>
        <p:txBody>
          <a:bodyPr wrap="none" rtlCol="0">
            <a:spAutoFit/>
          </a:bodyPr>
          <a:lstStyle/>
          <a:p>
            <a:r>
              <a:rPr lang="fi-FI" sz="2000" b="1" dirty="0">
                <a:solidFill>
                  <a:schemeClr val="accent2">
                    <a:lumMod val="75000"/>
                  </a:schemeClr>
                </a:solidFill>
              </a:rPr>
              <a:t>AIM 2 </a:t>
            </a:r>
            <a:r>
              <a:rPr lang="fi-FI" sz="2000" b="1" dirty="0"/>
              <a:t>scRNA-</a:t>
            </a:r>
            <a:r>
              <a:rPr lang="fi-FI" sz="2000" b="1" dirty="0" err="1"/>
              <a:t>seq</a:t>
            </a:r>
            <a:r>
              <a:rPr lang="fi-FI" sz="2000" b="1" dirty="0"/>
              <a:t> to </a:t>
            </a:r>
            <a:r>
              <a:rPr lang="fi-FI" sz="2000" b="1" dirty="0" err="1"/>
              <a:t>support</a:t>
            </a:r>
            <a:r>
              <a:rPr lang="fi-FI" sz="2000" b="1" dirty="0"/>
              <a:t> </a:t>
            </a:r>
            <a:r>
              <a:rPr lang="fi-FI" sz="2000" b="1" dirty="0" err="1"/>
              <a:t>the</a:t>
            </a:r>
            <a:r>
              <a:rPr lang="fi-FI" sz="2000" b="1" dirty="0"/>
              <a:t> main </a:t>
            </a:r>
            <a:r>
              <a:rPr lang="fi-FI" sz="2000" b="1" dirty="0" err="1"/>
              <a:t>aim</a:t>
            </a:r>
            <a:endParaRPr lang="fi-FI" sz="2000" b="1" dirty="0"/>
          </a:p>
        </p:txBody>
      </p:sp>
      <p:sp>
        <p:nvSpPr>
          <p:cNvPr id="55" name="TextBox 54">
            <a:extLst>
              <a:ext uri="{FF2B5EF4-FFF2-40B4-BE49-F238E27FC236}">
                <a16:creationId xmlns:a16="http://schemas.microsoft.com/office/drawing/2014/main" id="{040275E0-27ED-4BD9-A464-1D499A510E2F}"/>
              </a:ext>
            </a:extLst>
          </p:cNvPr>
          <p:cNvSpPr txBox="1"/>
          <p:nvPr/>
        </p:nvSpPr>
        <p:spPr>
          <a:xfrm>
            <a:off x="9262952" y="2009313"/>
            <a:ext cx="3183038" cy="1569660"/>
          </a:xfrm>
          <a:prstGeom prst="rect">
            <a:avLst/>
          </a:prstGeom>
          <a:noFill/>
          <a:ln>
            <a:noFill/>
          </a:ln>
        </p:spPr>
        <p:txBody>
          <a:bodyPr wrap="square" rtlCol="0">
            <a:spAutoFit/>
          </a:bodyPr>
          <a:lstStyle/>
          <a:p>
            <a:r>
              <a:rPr lang="fi-FI" sz="2400" b="1" dirty="0"/>
              <a:t>2B)</a:t>
            </a:r>
            <a:endParaRPr lang="fi-FI" sz="2400" dirty="0"/>
          </a:p>
          <a:p>
            <a:r>
              <a:rPr lang="en-US" sz="2400" dirty="0"/>
              <a:t>Characterize the cell populations in hOM cultures</a:t>
            </a:r>
            <a:endParaRPr lang="fi-FI" sz="2400" dirty="0"/>
          </a:p>
        </p:txBody>
      </p:sp>
      <p:sp>
        <p:nvSpPr>
          <p:cNvPr id="57" name="TextBox 56">
            <a:extLst>
              <a:ext uri="{FF2B5EF4-FFF2-40B4-BE49-F238E27FC236}">
                <a16:creationId xmlns:a16="http://schemas.microsoft.com/office/drawing/2014/main" id="{5BB31A4C-4B64-44FA-8271-2A5A4AE781BE}"/>
              </a:ext>
            </a:extLst>
          </p:cNvPr>
          <p:cNvSpPr txBox="1"/>
          <p:nvPr/>
        </p:nvSpPr>
        <p:spPr>
          <a:xfrm>
            <a:off x="6393687" y="2072743"/>
            <a:ext cx="3183038" cy="1569660"/>
          </a:xfrm>
          <a:prstGeom prst="rect">
            <a:avLst/>
          </a:prstGeom>
          <a:noFill/>
          <a:ln>
            <a:noFill/>
          </a:ln>
        </p:spPr>
        <p:txBody>
          <a:bodyPr wrap="square" rtlCol="0">
            <a:spAutoFit/>
          </a:bodyPr>
          <a:lstStyle/>
          <a:p>
            <a:r>
              <a:rPr lang="en-US" sz="2400" b="1" dirty="0"/>
              <a:t>2A)</a:t>
            </a:r>
          </a:p>
          <a:p>
            <a:r>
              <a:rPr lang="en-US" sz="2400" dirty="0"/>
              <a:t>To identify possible biomarkers of AD and their validation (WB)</a:t>
            </a:r>
            <a:endParaRPr lang="fi-FI" sz="2400" dirty="0"/>
          </a:p>
        </p:txBody>
      </p:sp>
      <p:grpSp>
        <p:nvGrpSpPr>
          <p:cNvPr id="59" name="Group 58">
            <a:extLst>
              <a:ext uri="{FF2B5EF4-FFF2-40B4-BE49-F238E27FC236}">
                <a16:creationId xmlns:a16="http://schemas.microsoft.com/office/drawing/2014/main" id="{6DBB5A60-FE21-479D-ADCD-CB7E25112606}"/>
              </a:ext>
            </a:extLst>
          </p:cNvPr>
          <p:cNvGrpSpPr/>
          <p:nvPr/>
        </p:nvGrpSpPr>
        <p:grpSpPr>
          <a:xfrm>
            <a:off x="914778" y="3701338"/>
            <a:ext cx="3899488" cy="730991"/>
            <a:chOff x="6053061" y="5167524"/>
            <a:chExt cx="7170386" cy="1224682"/>
          </a:xfrm>
          <a:scene3d>
            <a:camera prst="orthographicFront"/>
            <a:lightRig rig="threePt" dir="t"/>
          </a:scene3d>
        </p:grpSpPr>
        <p:sp>
          <p:nvSpPr>
            <p:cNvPr id="58" name="Freeform: Shape 57">
              <a:extLst>
                <a:ext uri="{FF2B5EF4-FFF2-40B4-BE49-F238E27FC236}">
                  <a16:creationId xmlns:a16="http://schemas.microsoft.com/office/drawing/2014/main" id="{2A4865E7-744E-411A-913F-9A7ABAB7B5B3}"/>
                </a:ext>
              </a:extLst>
            </p:cNvPr>
            <p:cNvSpPr/>
            <p:nvPr/>
          </p:nvSpPr>
          <p:spPr>
            <a:xfrm>
              <a:off x="6053061" y="5167524"/>
              <a:ext cx="7170386" cy="1224682"/>
            </a:xfrm>
            <a:custGeom>
              <a:avLst/>
              <a:gdLst>
                <a:gd name="connsiteX0" fmla="*/ 530619 w 7170386"/>
                <a:gd name="connsiteY0" fmla="*/ 1221846 h 1224682"/>
                <a:gd name="connsiteX1" fmla="*/ 6634239 w 7170386"/>
                <a:gd name="connsiteY1" fmla="*/ 1187556 h 1224682"/>
                <a:gd name="connsiteX2" fmla="*/ 6714249 w 7170386"/>
                <a:gd name="connsiteY2" fmla="*/ 993246 h 1224682"/>
                <a:gd name="connsiteX3" fmla="*/ 5331219 w 7170386"/>
                <a:gd name="connsiteY3" fmla="*/ 856086 h 1224682"/>
                <a:gd name="connsiteX4" fmla="*/ 4645419 w 7170386"/>
                <a:gd name="connsiteY4" fmla="*/ 684636 h 1224682"/>
                <a:gd name="connsiteX5" fmla="*/ 4222509 w 7170386"/>
                <a:gd name="connsiteY5" fmla="*/ 353166 h 1224682"/>
                <a:gd name="connsiteX6" fmla="*/ 3753879 w 7170386"/>
                <a:gd name="connsiteY6" fmla="*/ 55986 h 1224682"/>
                <a:gd name="connsiteX7" fmla="*/ 3136659 w 7170386"/>
                <a:gd name="connsiteY7" fmla="*/ 44556 h 1224682"/>
                <a:gd name="connsiteX8" fmla="*/ 2267979 w 7170386"/>
                <a:gd name="connsiteY8" fmla="*/ 524616 h 1224682"/>
                <a:gd name="connsiteX9" fmla="*/ 1399299 w 7170386"/>
                <a:gd name="connsiteY9" fmla="*/ 787506 h 1224682"/>
                <a:gd name="connsiteX10" fmla="*/ 416319 w 7170386"/>
                <a:gd name="connsiteY10" fmla="*/ 1176126 h 1224682"/>
                <a:gd name="connsiteX11" fmla="*/ 530619 w 7170386"/>
                <a:gd name="connsiteY11" fmla="*/ 1221846 h 1224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170386" h="1224682">
                  <a:moveTo>
                    <a:pt x="530619" y="1221846"/>
                  </a:moveTo>
                  <a:lnTo>
                    <a:pt x="6634239" y="1187556"/>
                  </a:lnTo>
                  <a:cubicBezTo>
                    <a:pt x="7664844" y="1149456"/>
                    <a:pt x="6931419" y="1048491"/>
                    <a:pt x="6714249" y="993246"/>
                  </a:cubicBezTo>
                  <a:cubicBezTo>
                    <a:pt x="6497079" y="938001"/>
                    <a:pt x="5676024" y="907521"/>
                    <a:pt x="5331219" y="856086"/>
                  </a:cubicBezTo>
                  <a:cubicBezTo>
                    <a:pt x="4986414" y="804651"/>
                    <a:pt x="4830204" y="768456"/>
                    <a:pt x="4645419" y="684636"/>
                  </a:cubicBezTo>
                  <a:cubicBezTo>
                    <a:pt x="4460634" y="600816"/>
                    <a:pt x="4371099" y="457941"/>
                    <a:pt x="4222509" y="353166"/>
                  </a:cubicBezTo>
                  <a:cubicBezTo>
                    <a:pt x="4073919" y="248391"/>
                    <a:pt x="3934854" y="107421"/>
                    <a:pt x="3753879" y="55986"/>
                  </a:cubicBezTo>
                  <a:cubicBezTo>
                    <a:pt x="3572904" y="4551"/>
                    <a:pt x="3384309" y="-33549"/>
                    <a:pt x="3136659" y="44556"/>
                  </a:cubicBezTo>
                  <a:cubicBezTo>
                    <a:pt x="2889009" y="122661"/>
                    <a:pt x="2557539" y="400791"/>
                    <a:pt x="2267979" y="524616"/>
                  </a:cubicBezTo>
                  <a:cubicBezTo>
                    <a:pt x="1978419" y="648441"/>
                    <a:pt x="1707909" y="678921"/>
                    <a:pt x="1399299" y="787506"/>
                  </a:cubicBezTo>
                  <a:cubicBezTo>
                    <a:pt x="1090689" y="896091"/>
                    <a:pt x="563004" y="1107546"/>
                    <a:pt x="416319" y="1176126"/>
                  </a:cubicBezTo>
                  <a:cubicBezTo>
                    <a:pt x="269634" y="1244706"/>
                    <a:pt x="-505701" y="1219941"/>
                    <a:pt x="530619" y="1221846"/>
                  </a:cubicBezTo>
                  <a:close/>
                </a:path>
              </a:pathLst>
            </a:custGeom>
            <a:solidFill>
              <a:srgbClr val="60C1DA"/>
            </a:solidFill>
            <a:ln>
              <a:solidFill>
                <a:schemeClr val="accent6">
                  <a:lumMod val="60000"/>
                  <a:lumOff val="40000"/>
                </a:schemeClr>
              </a:solidFill>
            </a:ln>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sp>
          <p:nvSpPr>
            <p:cNvPr id="7" name="Oval 6">
              <a:extLst>
                <a:ext uri="{FF2B5EF4-FFF2-40B4-BE49-F238E27FC236}">
                  <a16:creationId xmlns:a16="http://schemas.microsoft.com/office/drawing/2014/main" id="{044EF20F-D184-4F9D-9A27-9D0C1BC35073}"/>
                </a:ext>
              </a:extLst>
            </p:cNvPr>
            <p:cNvSpPr/>
            <p:nvPr/>
          </p:nvSpPr>
          <p:spPr>
            <a:xfrm>
              <a:off x="8667804" y="5575357"/>
              <a:ext cx="965936" cy="565271"/>
            </a:xfrm>
            <a:prstGeom prst="ellipse">
              <a:avLst/>
            </a:prstGeom>
            <a:solidFill>
              <a:schemeClr val="accent6">
                <a:lumMod val="40000"/>
                <a:lumOff val="60000"/>
              </a:schemeClr>
            </a:solidFill>
            <a:ln w="57150">
              <a:solidFill>
                <a:schemeClr val="accent2">
                  <a:lumMod val="20000"/>
                  <a:lumOff val="80000"/>
                </a:schemeClr>
              </a:solidFill>
            </a:ln>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grpSp>
      <p:sp>
        <p:nvSpPr>
          <p:cNvPr id="63" name="TextBox 62">
            <a:extLst>
              <a:ext uri="{FF2B5EF4-FFF2-40B4-BE49-F238E27FC236}">
                <a16:creationId xmlns:a16="http://schemas.microsoft.com/office/drawing/2014/main" id="{D550F43B-0800-42F1-AED1-B639C5206EC5}"/>
              </a:ext>
            </a:extLst>
          </p:cNvPr>
          <p:cNvSpPr txBox="1"/>
          <p:nvPr/>
        </p:nvSpPr>
        <p:spPr>
          <a:xfrm>
            <a:off x="322933" y="2008605"/>
            <a:ext cx="2560701" cy="1200329"/>
          </a:xfrm>
          <a:prstGeom prst="rect">
            <a:avLst/>
          </a:prstGeom>
          <a:noFill/>
        </p:spPr>
        <p:txBody>
          <a:bodyPr wrap="none" rtlCol="0">
            <a:spAutoFit/>
          </a:bodyPr>
          <a:lstStyle/>
          <a:p>
            <a:r>
              <a:rPr lang="fi-FI" b="1" dirty="0" err="1"/>
              <a:t>Beta-amyloid</a:t>
            </a:r>
            <a:r>
              <a:rPr lang="fi-FI" b="1" dirty="0"/>
              <a:t> </a:t>
            </a:r>
            <a:r>
              <a:rPr lang="fi-FI" b="1" dirty="0" err="1"/>
              <a:t>production</a:t>
            </a:r>
            <a:endParaRPr lang="fi-FI" b="1" dirty="0"/>
          </a:p>
          <a:p>
            <a:r>
              <a:rPr lang="fi-FI" b="1" dirty="0"/>
              <a:t>&amp; </a:t>
            </a:r>
            <a:r>
              <a:rPr lang="fi-FI" b="1" dirty="0" err="1"/>
              <a:t>secretion</a:t>
            </a:r>
            <a:endParaRPr lang="fi-FI" b="1" dirty="0"/>
          </a:p>
          <a:p>
            <a:endParaRPr lang="fi-FI" b="1" dirty="0"/>
          </a:p>
          <a:p>
            <a:endParaRPr lang="fi-FI" b="1" dirty="0"/>
          </a:p>
        </p:txBody>
      </p:sp>
      <p:sp>
        <p:nvSpPr>
          <p:cNvPr id="64" name="TextBox 63">
            <a:extLst>
              <a:ext uri="{FF2B5EF4-FFF2-40B4-BE49-F238E27FC236}">
                <a16:creationId xmlns:a16="http://schemas.microsoft.com/office/drawing/2014/main" id="{B76BC060-CE5C-4E86-9421-C61D747C1729}"/>
              </a:ext>
            </a:extLst>
          </p:cNvPr>
          <p:cNvSpPr txBox="1"/>
          <p:nvPr/>
        </p:nvSpPr>
        <p:spPr>
          <a:xfrm>
            <a:off x="3213387" y="2145268"/>
            <a:ext cx="1466748" cy="369332"/>
          </a:xfrm>
          <a:prstGeom prst="rect">
            <a:avLst/>
          </a:prstGeom>
          <a:noFill/>
        </p:spPr>
        <p:txBody>
          <a:bodyPr wrap="none" rtlCol="0">
            <a:spAutoFit/>
          </a:bodyPr>
          <a:lstStyle/>
          <a:p>
            <a:r>
              <a:rPr lang="fi-FI" b="1" dirty="0"/>
              <a:t>Tau </a:t>
            </a:r>
            <a:r>
              <a:rPr lang="fi-FI" b="1" dirty="0" err="1"/>
              <a:t>filaments</a:t>
            </a:r>
            <a:endParaRPr lang="fi-FI" b="1" dirty="0"/>
          </a:p>
        </p:txBody>
      </p:sp>
      <p:sp>
        <p:nvSpPr>
          <p:cNvPr id="65" name="TextBox 64">
            <a:extLst>
              <a:ext uri="{FF2B5EF4-FFF2-40B4-BE49-F238E27FC236}">
                <a16:creationId xmlns:a16="http://schemas.microsoft.com/office/drawing/2014/main" id="{3140C622-9527-402B-A76B-BF52925D484E}"/>
              </a:ext>
            </a:extLst>
          </p:cNvPr>
          <p:cNvSpPr txBox="1"/>
          <p:nvPr/>
        </p:nvSpPr>
        <p:spPr>
          <a:xfrm>
            <a:off x="156268" y="1043087"/>
            <a:ext cx="6114238" cy="584775"/>
          </a:xfrm>
          <a:prstGeom prst="rect">
            <a:avLst/>
          </a:prstGeom>
          <a:noFill/>
        </p:spPr>
        <p:txBody>
          <a:bodyPr wrap="none" rtlCol="0">
            <a:spAutoFit/>
          </a:bodyPr>
          <a:lstStyle/>
          <a:p>
            <a:r>
              <a:rPr lang="fi-FI" sz="2000" b="1" dirty="0">
                <a:solidFill>
                  <a:schemeClr val="accent2">
                    <a:lumMod val="75000"/>
                  </a:schemeClr>
                </a:solidFill>
              </a:rPr>
              <a:t>AIM 1 </a:t>
            </a:r>
            <a:r>
              <a:rPr lang="fi-FI" sz="2000" b="1" dirty="0"/>
              <a:t>AD-</a:t>
            </a:r>
            <a:r>
              <a:rPr lang="fi-FI" sz="2000" b="1" dirty="0" err="1"/>
              <a:t>related</a:t>
            </a:r>
            <a:r>
              <a:rPr lang="fi-FI" sz="2000" b="1" dirty="0"/>
              <a:t> </a:t>
            </a:r>
            <a:r>
              <a:rPr lang="fi-FI" sz="2000" b="1" dirty="0" err="1"/>
              <a:t>functional</a:t>
            </a:r>
            <a:r>
              <a:rPr lang="fi-FI" sz="2000" b="1" dirty="0"/>
              <a:t> </a:t>
            </a:r>
            <a:r>
              <a:rPr lang="fi-FI" sz="2000" b="1" dirty="0" err="1"/>
              <a:t>changes</a:t>
            </a:r>
            <a:r>
              <a:rPr lang="fi-FI" sz="2000" b="1" dirty="0"/>
              <a:t> in </a:t>
            </a:r>
            <a:r>
              <a:rPr lang="fi-FI" sz="2000" b="1" dirty="0" err="1"/>
              <a:t>the</a:t>
            </a:r>
            <a:r>
              <a:rPr lang="fi-FI" sz="2000" b="1" dirty="0"/>
              <a:t> AD OM </a:t>
            </a:r>
            <a:r>
              <a:rPr lang="fi-FI" sz="2000" b="1" dirty="0" err="1"/>
              <a:t>cells</a:t>
            </a:r>
            <a:endParaRPr lang="fi-FI" sz="2000" b="1" dirty="0"/>
          </a:p>
          <a:p>
            <a:endParaRPr lang="fi-FI" sz="1100" b="1" dirty="0">
              <a:solidFill>
                <a:schemeClr val="accent2">
                  <a:lumMod val="75000"/>
                </a:schemeClr>
              </a:solidFill>
            </a:endParaRPr>
          </a:p>
        </p:txBody>
      </p:sp>
      <p:sp>
        <p:nvSpPr>
          <p:cNvPr id="5" name="TextBox 4">
            <a:extLst>
              <a:ext uri="{FF2B5EF4-FFF2-40B4-BE49-F238E27FC236}">
                <a16:creationId xmlns:a16="http://schemas.microsoft.com/office/drawing/2014/main" id="{BF103C84-24CF-4740-9A79-A92C8A708BAF}"/>
              </a:ext>
            </a:extLst>
          </p:cNvPr>
          <p:cNvSpPr txBox="1"/>
          <p:nvPr/>
        </p:nvSpPr>
        <p:spPr>
          <a:xfrm>
            <a:off x="156268" y="5886921"/>
            <a:ext cx="7891712" cy="707886"/>
          </a:xfrm>
          <a:prstGeom prst="rect">
            <a:avLst/>
          </a:prstGeom>
          <a:noFill/>
        </p:spPr>
        <p:txBody>
          <a:bodyPr wrap="none" rtlCol="0">
            <a:spAutoFit/>
          </a:bodyPr>
          <a:lstStyle/>
          <a:p>
            <a:r>
              <a:rPr lang="fi-FI" sz="2000" u="sng" dirty="0" err="1"/>
              <a:t>Aim</a:t>
            </a:r>
            <a:r>
              <a:rPr lang="fi-FI" sz="2000" u="sng" dirty="0"/>
              <a:t> for </a:t>
            </a:r>
            <a:r>
              <a:rPr lang="fi-FI" sz="2000" u="sng" dirty="0" err="1"/>
              <a:t>publication</a:t>
            </a:r>
            <a:r>
              <a:rPr lang="fi-FI" sz="2000" u="sng" dirty="0"/>
              <a:t> in </a:t>
            </a:r>
            <a:r>
              <a:rPr lang="fi-FI" sz="2000" u="sng" dirty="0" err="1"/>
              <a:t>Nature</a:t>
            </a:r>
            <a:r>
              <a:rPr lang="fi-FI" sz="2000" u="sng" dirty="0"/>
              <a:t> Neuroscience (5-year </a:t>
            </a:r>
            <a:r>
              <a:rPr lang="fi-FI" sz="2000" u="sng" dirty="0" err="1"/>
              <a:t>Impact</a:t>
            </a:r>
            <a:r>
              <a:rPr lang="fi-FI" sz="2000" u="sng" dirty="0"/>
              <a:t> </a:t>
            </a:r>
            <a:r>
              <a:rPr lang="fi-FI" sz="2000" u="sng" dirty="0" err="1"/>
              <a:t>Factor</a:t>
            </a:r>
            <a:r>
              <a:rPr lang="fi-FI" sz="2000" u="sng" dirty="0"/>
              <a:t>: 21.403)</a:t>
            </a:r>
          </a:p>
          <a:p>
            <a:r>
              <a:rPr lang="fi-FI" sz="2000" dirty="0"/>
              <a:t>-</a:t>
            </a:r>
            <a:r>
              <a:rPr lang="fi-FI" sz="2000" dirty="0" err="1"/>
              <a:t>Manuscript</a:t>
            </a:r>
            <a:r>
              <a:rPr lang="fi-FI" sz="2000" dirty="0"/>
              <a:t> </a:t>
            </a:r>
            <a:r>
              <a:rPr lang="fi-FI" sz="2000" dirty="0" err="1"/>
              <a:t>under</a:t>
            </a:r>
            <a:r>
              <a:rPr lang="fi-FI" sz="2000" dirty="0"/>
              <a:t> </a:t>
            </a:r>
            <a:r>
              <a:rPr lang="fi-FI" sz="2000" dirty="0" err="1"/>
              <a:t>preparation</a:t>
            </a:r>
            <a:endParaRPr lang="fi-FI" sz="2000" dirty="0"/>
          </a:p>
        </p:txBody>
      </p:sp>
      <p:sp>
        <p:nvSpPr>
          <p:cNvPr id="6" name="TextBox 5">
            <a:extLst>
              <a:ext uri="{FF2B5EF4-FFF2-40B4-BE49-F238E27FC236}">
                <a16:creationId xmlns:a16="http://schemas.microsoft.com/office/drawing/2014/main" id="{2FEDDD7C-4E81-4737-8DD7-A5B3D2921323}"/>
              </a:ext>
            </a:extLst>
          </p:cNvPr>
          <p:cNvSpPr txBox="1"/>
          <p:nvPr/>
        </p:nvSpPr>
        <p:spPr>
          <a:xfrm>
            <a:off x="1145690" y="5238193"/>
            <a:ext cx="3475888" cy="369332"/>
          </a:xfrm>
          <a:prstGeom prst="rect">
            <a:avLst/>
          </a:prstGeom>
          <a:noFill/>
        </p:spPr>
        <p:txBody>
          <a:bodyPr wrap="none" rtlCol="0">
            <a:spAutoFit/>
          </a:bodyPr>
          <a:lstStyle/>
          <a:p>
            <a:r>
              <a:rPr lang="fi-FI" dirty="0" err="1"/>
              <a:t>Ca</a:t>
            </a:r>
            <a:r>
              <a:rPr lang="fi-FI" dirty="0"/>
              <a:t>. 10 </a:t>
            </a:r>
            <a:r>
              <a:rPr lang="fi-FI" dirty="0" err="1"/>
              <a:t>control</a:t>
            </a:r>
            <a:r>
              <a:rPr lang="fi-FI" dirty="0"/>
              <a:t> </a:t>
            </a:r>
            <a:r>
              <a:rPr lang="fi-FI" dirty="0" err="1"/>
              <a:t>lines</a:t>
            </a:r>
            <a:r>
              <a:rPr lang="fi-FI" dirty="0"/>
              <a:t> and 10 AD </a:t>
            </a:r>
            <a:r>
              <a:rPr lang="fi-FI" dirty="0" err="1"/>
              <a:t>lines</a:t>
            </a:r>
            <a:endParaRPr lang="fi-FI" dirty="0"/>
          </a:p>
        </p:txBody>
      </p:sp>
    </p:spTree>
    <p:extLst>
      <p:ext uri="{BB962C8B-B14F-4D97-AF65-F5344CB8AC3E}">
        <p14:creationId xmlns:p14="http://schemas.microsoft.com/office/powerpoint/2010/main" val="3792880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ED5A1-0387-47BB-8DC1-E3E40E1633D0}"/>
              </a:ext>
            </a:extLst>
          </p:cNvPr>
          <p:cNvSpPr>
            <a:spLocks noGrp="1"/>
          </p:cNvSpPr>
          <p:nvPr>
            <p:ph type="title"/>
          </p:nvPr>
        </p:nvSpPr>
        <p:spPr/>
        <p:txBody>
          <a:bodyPr/>
          <a:lstStyle/>
          <a:p>
            <a:r>
              <a:rPr lang="fi-FI" dirty="0" err="1"/>
              <a:t>Starting</a:t>
            </a:r>
            <a:r>
              <a:rPr lang="fi-FI" dirty="0"/>
              <a:t> </a:t>
            </a:r>
            <a:r>
              <a:rPr lang="fi-FI" dirty="0" err="1"/>
              <a:t>material</a:t>
            </a:r>
            <a:r>
              <a:rPr lang="fi-FI" dirty="0"/>
              <a:t> for scRNA-</a:t>
            </a:r>
            <a:r>
              <a:rPr lang="fi-FI" dirty="0" err="1"/>
              <a:t>seq</a:t>
            </a:r>
            <a:endParaRPr lang="fi-FI" dirty="0"/>
          </a:p>
        </p:txBody>
      </p:sp>
      <p:grpSp>
        <p:nvGrpSpPr>
          <p:cNvPr id="145" name="Group 144">
            <a:extLst>
              <a:ext uri="{FF2B5EF4-FFF2-40B4-BE49-F238E27FC236}">
                <a16:creationId xmlns:a16="http://schemas.microsoft.com/office/drawing/2014/main" id="{3F49D24D-62BD-4CF5-BF55-24A5810273DF}"/>
              </a:ext>
            </a:extLst>
          </p:cNvPr>
          <p:cNvGrpSpPr/>
          <p:nvPr/>
        </p:nvGrpSpPr>
        <p:grpSpPr>
          <a:xfrm>
            <a:off x="381999" y="1027906"/>
            <a:ext cx="8928100" cy="5785456"/>
            <a:chOff x="721601" y="1327416"/>
            <a:chExt cx="8757841" cy="5530584"/>
          </a:xfrm>
        </p:grpSpPr>
        <p:pic>
          <p:nvPicPr>
            <p:cNvPr id="142" name="Picture 141">
              <a:extLst>
                <a:ext uri="{FF2B5EF4-FFF2-40B4-BE49-F238E27FC236}">
                  <a16:creationId xmlns:a16="http://schemas.microsoft.com/office/drawing/2014/main" id="{D3F77979-1365-4AE4-AEFB-212F8B5765A1}"/>
                </a:ext>
              </a:extLst>
            </p:cNvPr>
            <p:cNvPicPr>
              <a:picLocks noChangeAspect="1"/>
            </p:cNvPicPr>
            <p:nvPr/>
          </p:nvPicPr>
          <p:blipFill>
            <a:blip r:embed="rId2"/>
            <a:stretch>
              <a:fillRect/>
            </a:stretch>
          </p:blipFill>
          <p:spPr>
            <a:xfrm>
              <a:off x="721601" y="1674000"/>
              <a:ext cx="6375483" cy="5184000"/>
            </a:xfrm>
            <a:prstGeom prst="rect">
              <a:avLst/>
            </a:prstGeom>
          </p:spPr>
        </p:pic>
        <p:sp>
          <p:nvSpPr>
            <p:cNvPr id="143" name="Rectangle 142">
              <a:extLst>
                <a:ext uri="{FF2B5EF4-FFF2-40B4-BE49-F238E27FC236}">
                  <a16:creationId xmlns:a16="http://schemas.microsoft.com/office/drawing/2014/main" id="{2021CC6B-0888-4C2B-84E7-6D3F5FAB5674}"/>
                </a:ext>
              </a:extLst>
            </p:cNvPr>
            <p:cNvSpPr/>
            <p:nvPr/>
          </p:nvSpPr>
          <p:spPr>
            <a:xfrm>
              <a:off x="6901342" y="1327416"/>
              <a:ext cx="2578100" cy="1077218"/>
            </a:xfrm>
            <a:prstGeom prst="rect">
              <a:avLst/>
            </a:prstGeom>
          </p:spPr>
          <p:txBody>
            <a:bodyPr wrap="square">
              <a:spAutoFit/>
            </a:bodyPr>
            <a:lstStyle/>
            <a:p>
              <a:endParaRPr lang="fi-FI" sz="1400" b="0" i="0" u="none" strike="noStrike" baseline="0" dirty="0">
                <a:solidFill>
                  <a:srgbClr val="000000"/>
                </a:solidFill>
                <a:latin typeface="Times New Roman" panose="02020603050405020304" pitchFamily="18" charset="0"/>
              </a:endParaRPr>
            </a:p>
            <a:p>
              <a:endParaRPr lang="fi-FI" sz="1400" b="0" i="0" u="none" strike="noStrike" baseline="0" dirty="0">
                <a:latin typeface="Times New Roman" panose="02020603050405020304" pitchFamily="18" charset="0"/>
              </a:endParaRPr>
            </a:p>
            <a:p>
              <a:r>
                <a:rPr lang="fi-FI" sz="1400" b="0" i="0" u="none" strike="noStrike" baseline="0" dirty="0">
                  <a:latin typeface="Times New Roman" panose="02020603050405020304" pitchFamily="18" charset="0"/>
                </a:rPr>
                <a:t> </a:t>
              </a:r>
              <a:r>
                <a:rPr lang="fi-FI" b="1" dirty="0">
                  <a:latin typeface="Times New Roman" panose="02020603050405020304" pitchFamily="18" charset="0"/>
                </a:rPr>
                <a:t>12,582 </a:t>
              </a:r>
              <a:r>
                <a:rPr lang="fi-FI" b="1" dirty="0" err="1">
                  <a:latin typeface="Times New Roman" panose="02020603050405020304" pitchFamily="18" charset="0"/>
                </a:rPr>
                <a:t>cells</a:t>
              </a:r>
              <a:endParaRPr lang="fi-FI" dirty="0">
                <a:latin typeface="Times New Roman" panose="02020603050405020304" pitchFamily="18" charset="0"/>
              </a:endParaRPr>
            </a:p>
            <a:p>
              <a:r>
                <a:rPr lang="fi-FI" b="1" dirty="0">
                  <a:latin typeface="Times New Roman" panose="02020603050405020304" pitchFamily="18" charset="0"/>
                </a:rPr>
                <a:t>Median 3,336 </a:t>
              </a:r>
              <a:r>
                <a:rPr lang="fi-FI" b="1" dirty="0" err="1">
                  <a:latin typeface="Times New Roman" panose="02020603050405020304" pitchFamily="18" charset="0"/>
                </a:rPr>
                <a:t>genes</a:t>
              </a:r>
              <a:r>
                <a:rPr lang="fi-FI" b="1" dirty="0">
                  <a:latin typeface="Times New Roman" panose="02020603050405020304" pitchFamily="18" charset="0"/>
                </a:rPr>
                <a:t>/</a:t>
              </a:r>
              <a:r>
                <a:rPr lang="fi-FI" b="1" dirty="0" err="1">
                  <a:latin typeface="Times New Roman" panose="02020603050405020304" pitchFamily="18" charset="0"/>
                </a:rPr>
                <a:t>cell</a:t>
              </a:r>
              <a:endParaRPr lang="fi-FI" dirty="0"/>
            </a:p>
          </p:txBody>
        </p:sp>
        <p:sp>
          <p:nvSpPr>
            <p:cNvPr id="144" name="Rectangle 143">
              <a:extLst>
                <a:ext uri="{FF2B5EF4-FFF2-40B4-BE49-F238E27FC236}">
                  <a16:creationId xmlns:a16="http://schemas.microsoft.com/office/drawing/2014/main" id="{5473A2EC-BC4C-4E7C-BDD5-FC98D1C6FF10}"/>
                </a:ext>
              </a:extLst>
            </p:cNvPr>
            <p:cNvSpPr/>
            <p:nvPr/>
          </p:nvSpPr>
          <p:spPr>
            <a:xfrm>
              <a:off x="6901342" y="5571465"/>
              <a:ext cx="2578100" cy="1077218"/>
            </a:xfrm>
            <a:prstGeom prst="rect">
              <a:avLst/>
            </a:prstGeom>
          </p:spPr>
          <p:txBody>
            <a:bodyPr wrap="square">
              <a:spAutoFit/>
            </a:bodyPr>
            <a:lstStyle/>
            <a:p>
              <a:endParaRPr lang="fi-FI" sz="1400" b="0" i="0" u="none" strike="noStrike" baseline="0" dirty="0">
                <a:solidFill>
                  <a:srgbClr val="000000"/>
                </a:solidFill>
                <a:latin typeface="Times New Roman" panose="02020603050405020304" pitchFamily="18" charset="0"/>
              </a:endParaRPr>
            </a:p>
            <a:p>
              <a:endParaRPr lang="fi-FI" sz="1400" b="0" i="0" u="none" strike="noStrike" baseline="0" dirty="0">
                <a:latin typeface="Times New Roman" panose="02020603050405020304" pitchFamily="18" charset="0"/>
              </a:endParaRPr>
            </a:p>
            <a:p>
              <a:r>
                <a:rPr lang="fi-FI" sz="1400" b="0" i="0" u="none" strike="noStrike" baseline="0" dirty="0">
                  <a:latin typeface="Times New Roman" panose="02020603050405020304" pitchFamily="18" charset="0"/>
                </a:rPr>
                <a:t> </a:t>
              </a:r>
              <a:r>
                <a:rPr lang="fi-FI" b="1" dirty="0">
                  <a:latin typeface="Times New Roman" panose="02020603050405020304" pitchFamily="18" charset="0"/>
                </a:rPr>
                <a:t>10,816 </a:t>
              </a:r>
              <a:r>
                <a:rPr lang="fi-FI" b="1" dirty="0" err="1">
                  <a:latin typeface="Times New Roman" panose="02020603050405020304" pitchFamily="18" charset="0"/>
                </a:rPr>
                <a:t>cells</a:t>
              </a:r>
              <a:endParaRPr lang="fi-FI" dirty="0">
                <a:latin typeface="Times New Roman" panose="02020603050405020304" pitchFamily="18" charset="0"/>
              </a:endParaRPr>
            </a:p>
            <a:p>
              <a:r>
                <a:rPr lang="fi-FI" b="1" dirty="0">
                  <a:latin typeface="Times New Roman" panose="02020603050405020304" pitchFamily="18" charset="0"/>
                </a:rPr>
                <a:t>Median 4,066 </a:t>
              </a:r>
              <a:r>
                <a:rPr lang="fi-FI" b="1" dirty="0" err="1">
                  <a:latin typeface="Times New Roman" panose="02020603050405020304" pitchFamily="18" charset="0"/>
                </a:rPr>
                <a:t>genes</a:t>
              </a:r>
              <a:r>
                <a:rPr lang="fi-FI" b="1" dirty="0">
                  <a:latin typeface="Times New Roman" panose="02020603050405020304" pitchFamily="18" charset="0"/>
                </a:rPr>
                <a:t>/</a:t>
              </a:r>
              <a:r>
                <a:rPr lang="fi-FI" b="1" dirty="0" err="1">
                  <a:latin typeface="Times New Roman" panose="02020603050405020304" pitchFamily="18" charset="0"/>
                </a:rPr>
                <a:t>cell</a:t>
              </a:r>
              <a:endParaRPr lang="fi-FI" dirty="0"/>
            </a:p>
          </p:txBody>
        </p:sp>
      </p:grpSp>
      <p:pic>
        <p:nvPicPr>
          <p:cNvPr id="146" name="Picture 145">
            <a:extLst>
              <a:ext uri="{FF2B5EF4-FFF2-40B4-BE49-F238E27FC236}">
                <a16:creationId xmlns:a16="http://schemas.microsoft.com/office/drawing/2014/main" id="{39906D93-9808-4005-80F5-714E2CBC2E95}"/>
              </a:ext>
            </a:extLst>
          </p:cNvPr>
          <p:cNvPicPr>
            <a:picLocks noChangeAspect="1"/>
          </p:cNvPicPr>
          <p:nvPr/>
        </p:nvPicPr>
        <p:blipFill>
          <a:blip r:embed="rId3"/>
          <a:stretch>
            <a:fillRect/>
          </a:stretch>
        </p:blipFill>
        <p:spPr>
          <a:xfrm>
            <a:off x="6888039" y="2887507"/>
            <a:ext cx="5303961" cy="2285883"/>
          </a:xfrm>
          <a:prstGeom prst="rect">
            <a:avLst/>
          </a:prstGeom>
        </p:spPr>
      </p:pic>
      <p:sp>
        <p:nvSpPr>
          <p:cNvPr id="147" name="TextBox 146">
            <a:extLst>
              <a:ext uri="{FF2B5EF4-FFF2-40B4-BE49-F238E27FC236}">
                <a16:creationId xmlns:a16="http://schemas.microsoft.com/office/drawing/2014/main" id="{A033F19F-F311-405D-A623-2ABD9E23D208}"/>
              </a:ext>
            </a:extLst>
          </p:cNvPr>
          <p:cNvSpPr txBox="1"/>
          <p:nvPr/>
        </p:nvSpPr>
        <p:spPr>
          <a:xfrm>
            <a:off x="8378869" y="4711725"/>
            <a:ext cx="3636316" cy="1200329"/>
          </a:xfrm>
          <a:prstGeom prst="rect">
            <a:avLst/>
          </a:prstGeom>
          <a:noFill/>
        </p:spPr>
        <p:txBody>
          <a:bodyPr wrap="none" rtlCol="0">
            <a:spAutoFit/>
          </a:bodyPr>
          <a:lstStyle/>
          <a:p>
            <a:r>
              <a:rPr lang="fi-FI" b="1" dirty="0"/>
              <a:t>10x </a:t>
            </a:r>
            <a:r>
              <a:rPr lang="fi-FI" b="1" dirty="0" err="1"/>
              <a:t>Genomics</a:t>
            </a:r>
            <a:endParaRPr lang="fi-FI" b="1" dirty="0"/>
          </a:p>
          <a:p>
            <a:r>
              <a:rPr lang="fi-FI" dirty="0"/>
              <a:t> </a:t>
            </a:r>
            <a:r>
              <a:rPr lang="en-US" dirty="0"/>
              <a:t>Chromium Single Cell 3' Reagent Kit</a:t>
            </a:r>
          </a:p>
          <a:p>
            <a:r>
              <a:rPr lang="en-US" dirty="0"/>
              <a:t>v3 chemistry</a:t>
            </a:r>
          </a:p>
          <a:p>
            <a:endParaRPr lang="fi-FI" dirty="0"/>
          </a:p>
        </p:txBody>
      </p:sp>
    </p:spTree>
    <p:extLst>
      <p:ext uri="{BB962C8B-B14F-4D97-AF65-F5344CB8AC3E}">
        <p14:creationId xmlns:p14="http://schemas.microsoft.com/office/powerpoint/2010/main" val="67123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FD40E32AEA87F4093D5D151A930EA9A" ma:contentTypeVersion="15" ma:contentTypeDescription="Create a new document." ma:contentTypeScope="" ma:versionID="7bcf9ecfe5c2d1193bfba7447be3fcd2">
  <xsd:schema xmlns:xsd="http://www.w3.org/2001/XMLSchema" xmlns:xs="http://www.w3.org/2001/XMLSchema" xmlns:p="http://schemas.microsoft.com/office/2006/metadata/properties" xmlns:ns3="bbbaf7e3-90db-4da3-a4cf-6388dcd97b7e" xmlns:ns4="de3699cf-c1f2-4c0a-9ca1-0acedb184e09" targetNamespace="http://schemas.microsoft.com/office/2006/metadata/properties" ma:root="true" ma:fieldsID="002f9ea78d82d1519a7b968a736c64fd" ns3:_="" ns4:_="">
    <xsd:import namespace="bbbaf7e3-90db-4da3-a4cf-6388dcd97b7e"/>
    <xsd:import namespace="de3699cf-c1f2-4c0a-9ca1-0acedb184e09"/>
    <xsd:element name="properties">
      <xsd:complexType>
        <xsd:sequence>
          <xsd:element name="documentManagement">
            <xsd:complexType>
              <xsd:all>
                <xsd:element ref="ns3:SharedWithUsers" minOccurs="0"/>
                <xsd:element ref="ns3:SharingHintHash" minOccurs="0"/>
                <xsd:element ref="ns3:SharedWithDetails" minOccurs="0"/>
                <xsd:element ref="ns3:LastSharedByUser" minOccurs="0"/>
                <xsd:element ref="ns3:LastSharedByTime" minOccurs="0"/>
                <xsd:element ref="ns4:MediaServiceMetadata" minOccurs="0"/>
                <xsd:element ref="ns4:MediaServiceFastMetadata" minOccurs="0"/>
                <xsd:element ref="ns4:MediaServiceAutoTags" minOccurs="0"/>
                <xsd:element ref="ns4:MediaServiceDateTaken"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baf7e3-90db-4da3-a4cf-6388dcd97b7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e3699cf-c1f2-4c0a-9ca1-0acedb184e09"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MediaServiceAutoTags" ma:description="" ma:internalName="MediaServiceAutoTags" ma:readOnly="true">
      <xsd:simpleType>
        <xsd:restriction base="dms:Text"/>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15B3B73-0828-4F89-99DE-2380B88F1D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bbaf7e3-90db-4da3-a4cf-6388dcd97b7e"/>
    <ds:schemaRef ds:uri="de3699cf-c1f2-4c0a-9ca1-0acedb184e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1FCC7B5-FFBF-4924-93A0-D6FEB0987134}">
  <ds:schemaRefs>
    <ds:schemaRef ds:uri="http://schemas.microsoft.com/sharepoint/v3/contenttype/forms"/>
  </ds:schemaRefs>
</ds:datastoreItem>
</file>

<file path=customXml/itemProps3.xml><?xml version="1.0" encoding="utf-8"?>
<ds:datastoreItem xmlns:ds="http://schemas.openxmlformats.org/officeDocument/2006/customXml" ds:itemID="{71A82E9B-A37E-41D9-B82F-AA7FA107F02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371</TotalTime>
  <Words>580</Words>
  <Application>Microsoft Office PowerPoint</Application>
  <PresentationFormat>Widescreen</PresentationFormat>
  <Paragraphs>64</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Times New Roman</vt:lpstr>
      <vt:lpstr>Wingdings</vt:lpstr>
      <vt:lpstr>Office Theme</vt:lpstr>
      <vt:lpstr>PowerPoint Presentation</vt:lpstr>
      <vt:lpstr>Alzheimer’s Disease is without a cure</vt:lpstr>
      <vt:lpstr>Symptoms of Alzheimer’s Disease  Help needed in daily activities</vt:lpstr>
      <vt:lpstr>Olfaction and AD</vt:lpstr>
      <vt:lpstr>OM has also Aβ plaques and tau aggregates</vt:lpstr>
      <vt:lpstr>Cells of the olfactory mucosa</vt:lpstr>
      <vt:lpstr>PowerPoint Presentation</vt:lpstr>
      <vt:lpstr>Starting material for scRNA-seq</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Riikka Lampinen</dc:creator>
  <cp:lastModifiedBy>Riikka Lampinen</cp:lastModifiedBy>
  <cp:revision>4</cp:revision>
  <dcterms:created xsi:type="dcterms:W3CDTF">2020-04-15T06:21:24Z</dcterms:created>
  <dcterms:modified xsi:type="dcterms:W3CDTF">2020-04-15T12:32:25Z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0x0101004FD40E32AEA87F4093D5D151A930EA9A</vt:lpwstr>
  </property>
</Properties>
</file>

<file path=docProps/thumbnail.jpeg>
</file>